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1" r:id="rId3"/>
    <p:sldId id="257" r:id="rId4"/>
    <p:sldId id="275" r:id="rId5"/>
    <p:sldId id="259" r:id="rId6"/>
    <p:sldId id="261" r:id="rId7"/>
    <p:sldId id="260" r:id="rId8"/>
    <p:sldId id="267" r:id="rId9"/>
    <p:sldId id="265" r:id="rId10"/>
    <p:sldId id="282" r:id="rId11"/>
    <p:sldId id="270" r:id="rId12"/>
    <p:sldId id="278" r:id="rId13"/>
    <p:sldId id="284" r:id="rId14"/>
    <p:sldId id="272" r:id="rId15"/>
    <p:sldId id="273" r:id="rId16"/>
    <p:sldId id="263" r:id="rId17"/>
    <p:sldId id="262" r:id="rId18"/>
    <p:sldId id="264" r:id="rId19"/>
    <p:sldId id="266" r:id="rId20"/>
    <p:sldId id="269" r:id="rId21"/>
    <p:sldId id="279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52297D3F-5A89-4ABB-9216-0F4025B42EF4}">
          <p14:sldIdLst>
            <p14:sldId id="256"/>
            <p14:sldId id="281"/>
            <p14:sldId id="257"/>
            <p14:sldId id="275"/>
            <p14:sldId id="259"/>
            <p14:sldId id="261"/>
            <p14:sldId id="260"/>
            <p14:sldId id="267"/>
            <p14:sldId id="265"/>
            <p14:sldId id="282"/>
            <p14:sldId id="270"/>
            <p14:sldId id="278"/>
            <p14:sldId id="284"/>
            <p14:sldId id="272"/>
            <p14:sldId id="273"/>
          </p14:sldIdLst>
        </p14:section>
        <p14:section name="Appendix" id="{AA094372-58A5-4933-BA11-2BCA119AE5DC}">
          <p14:sldIdLst>
            <p14:sldId id="263"/>
            <p14:sldId id="262"/>
            <p14:sldId id="264"/>
          </p14:sldIdLst>
        </p14:section>
        <p14:section name="Model details" id="{91BFC732-1A23-4353-A4A4-0EE7A39EDC7B}">
          <p14:sldIdLst>
            <p14:sldId id="266"/>
            <p14:sldId id="269"/>
            <p14:sldId id="279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6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C9E4E-BE94-4DC9-A6BD-2B8550AB8FE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F7B8967-519E-4245-9BE6-FE47C6D2B10F}">
      <dgm:prSet/>
      <dgm:spPr/>
      <dgm:t>
        <a:bodyPr/>
        <a:lstStyle/>
        <a:p>
          <a:r>
            <a:rPr lang="en-SG"/>
            <a:t>Based on features derived from the Global Fishing Watch (GFW) dataset, predict which boat is fishing at any one time…</a:t>
          </a:r>
          <a:endParaRPr lang="en-US"/>
        </a:p>
      </dgm:t>
    </dgm:pt>
    <dgm:pt modelId="{B1BB1BA3-7BC3-4902-A168-FC239BBD6557}" type="parTrans" cxnId="{00CA5230-DA7E-4818-BCF0-7C78F315CEC9}">
      <dgm:prSet/>
      <dgm:spPr/>
      <dgm:t>
        <a:bodyPr/>
        <a:lstStyle/>
        <a:p>
          <a:endParaRPr lang="en-US"/>
        </a:p>
      </dgm:t>
    </dgm:pt>
    <dgm:pt modelId="{814390E6-D141-484E-94C9-EE60C23AF53C}" type="sibTrans" cxnId="{00CA5230-DA7E-4818-BCF0-7C78F315CEC9}">
      <dgm:prSet/>
      <dgm:spPr/>
      <dgm:t>
        <a:bodyPr/>
        <a:lstStyle/>
        <a:p>
          <a:endParaRPr lang="en-US"/>
        </a:p>
      </dgm:t>
    </dgm:pt>
    <dgm:pt modelId="{BC0013E3-B0F5-4BFA-89DD-C8F235D7EF1B}">
      <dgm:prSet/>
      <dgm:spPr/>
      <dgm:t>
        <a:bodyPr/>
        <a:lstStyle/>
        <a:p>
          <a:r>
            <a:rPr lang="en-SG"/>
            <a:t>…to detect the presence of illegal fishing and/or overfishing</a:t>
          </a:r>
          <a:endParaRPr lang="en-US"/>
        </a:p>
      </dgm:t>
    </dgm:pt>
    <dgm:pt modelId="{E880619D-E91B-42C3-A8D1-1707BF3BF91C}" type="parTrans" cxnId="{FFC94E8A-6ADB-4F33-8694-474A01AFF9B7}">
      <dgm:prSet/>
      <dgm:spPr/>
      <dgm:t>
        <a:bodyPr/>
        <a:lstStyle/>
        <a:p>
          <a:endParaRPr lang="en-US"/>
        </a:p>
      </dgm:t>
    </dgm:pt>
    <dgm:pt modelId="{E6D7B5AA-8766-4158-A18F-153AE80F9C9E}" type="sibTrans" cxnId="{FFC94E8A-6ADB-4F33-8694-474A01AFF9B7}">
      <dgm:prSet/>
      <dgm:spPr/>
      <dgm:t>
        <a:bodyPr/>
        <a:lstStyle/>
        <a:p>
          <a:endParaRPr lang="en-US"/>
        </a:p>
      </dgm:t>
    </dgm:pt>
    <dgm:pt modelId="{1E2D2246-B258-4D39-9B65-ECAA14F094EE}" type="pres">
      <dgm:prSet presAssocID="{830C9E4E-BE94-4DC9-A6BD-2B8550AB8FED}" presName="root" presStyleCnt="0">
        <dgm:presLayoutVars>
          <dgm:dir/>
          <dgm:resizeHandles val="exact"/>
        </dgm:presLayoutVars>
      </dgm:prSet>
      <dgm:spPr/>
    </dgm:pt>
    <dgm:pt modelId="{8C5BED3A-E93B-4A73-AAA4-3B1BC84D448B}" type="pres">
      <dgm:prSet presAssocID="{4F7B8967-519E-4245-9BE6-FE47C6D2B10F}" presName="compNode" presStyleCnt="0"/>
      <dgm:spPr/>
    </dgm:pt>
    <dgm:pt modelId="{CD8F1F7E-62BB-460E-AA7B-C4563C7A703C}" type="pres">
      <dgm:prSet presAssocID="{4F7B8967-519E-4245-9BE6-FE47C6D2B10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5406A838-E1E2-48C0-888D-A561257F5474}" type="pres">
      <dgm:prSet presAssocID="{4F7B8967-519E-4245-9BE6-FE47C6D2B10F}" presName="spaceRect" presStyleCnt="0"/>
      <dgm:spPr/>
    </dgm:pt>
    <dgm:pt modelId="{F9A73FE7-C3E7-4948-943B-E070638C214F}" type="pres">
      <dgm:prSet presAssocID="{4F7B8967-519E-4245-9BE6-FE47C6D2B10F}" presName="textRect" presStyleLbl="revTx" presStyleIdx="0" presStyleCnt="2">
        <dgm:presLayoutVars>
          <dgm:chMax val="1"/>
          <dgm:chPref val="1"/>
        </dgm:presLayoutVars>
      </dgm:prSet>
      <dgm:spPr/>
    </dgm:pt>
    <dgm:pt modelId="{9963B63D-B5FA-47E8-AD80-EE7E049EAFC8}" type="pres">
      <dgm:prSet presAssocID="{814390E6-D141-484E-94C9-EE60C23AF53C}" presName="sibTrans" presStyleCnt="0"/>
      <dgm:spPr/>
    </dgm:pt>
    <dgm:pt modelId="{D3CE6CAD-25F3-43AE-96F5-24A92C84CA5C}" type="pres">
      <dgm:prSet presAssocID="{BC0013E3-B0F5-4BFA-89DD-C8F235D7EF1B}" presName="compNode" presStyleCnt="0"/>
      <dgm:spPr/>
    </dgm:pt>
    <dgm:pt modelId="{3C93CF80-B7CA-4799-99AF-5F7A2015E412}" type="pres">
      <dgm:prSet presAssocID="{BC0013E3-B0F5-4BFA-89DD-C8F235D7EF1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ing"/>
        </a:ext>
      </dgm:extLst>
    </dgm:pt>
    <dgm:pt modelId="{CE480C8D-D26F-420E-8C2A-F33C88CA0892}" type="pres">
      <dgm:prSet presAssocID="{BC0013E3-B0F5-4BFA-89DD-C8F235D7EF1B}" presName="spaceRect" presStyleCnt="0"/>
      <dgm:spPr/>
    </dgm:pt>
    <dgm:pt modelId="{861345F5-E6AD-412A-8A61-70689DEFFFA3}" type="pres">
      <dgm:prSet presAssocID="{BC0013E3-B0F5-4BFA-89DD-C8F235D7EF1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0CA5230-DA7E-4818-BCF0-7C78F315CEC9}" srcId="{830C9E4E-BE94-4DC9-A6BD-2B8550AB8FED}" destId="{4F7B8967-519E-4245-9BE6-FE47C6D2B10F}" srcOrd="0" destOrd="0" parTransId="{B1BB1BA3-7BC3-4902-A168-FC239BBD6557}" sibTransId="{814390E6-D141-484E-94C9-EE60C23AF53C}"/>
    <dgm:cxn modelId="{3A246871-F0EB-4BDB-B6BA-9660ABFCFDD7}" type="presOf" srcId="{830C9E4E-BE94-4DC9-A6BD-2B8550AB8FED}" destId="{1E2D2246-B258-4D39-9B65-ECAA14F094EE}" srcOrd="0" destOrd="0" presId="urn:microsoft.com/office/officeart/2018/2/layout/IconLabelList"/>
    <dgm:cxn modelId="{FFC94E8A-6ADB-4F33-8694-474A01AFF9B7}" srcId="{830C9E4E-BE94-4DC9-A6BD-2B8550AB8FED}" destId="{BC0013E3-B0F5-4BFA-89DD-C8F235D7EF1B}" srcOrd="1" destOrd="0" parTransId="{E880619D-E91B-42C3-A8D1-1707BF3BF91C}" sibTransId="{E6D7B5AA-8766-4158-A18F-153AE80F9C9E}"/>
    <dgm:cxn modelId="{5C6F3EB2-6F57-468C-B686-142AAD614977}" type="presOf" srcId="{BC0013E3-B0F5-4BFA-89DD-C8F235D7EF1B}" destId="{861345F5-E6AD-412A-8A61-70689DEFFFA3}" srcOrd="0" destOrd="0" presId="urn:microsoft.com/office/officeart/2018/2/layout/IconLabelList"/>
    <dgm:cxn modelId="{700542E8-2615-40FA-BF5E-6A32BEF30B8B}" type="presOf" srcId="{4F7B8967-519E-4245-9BE6-FE47C6D2B10F}" destId="{F9A73FE7-C3E7-4948-943B-E070638C214F}" srcOrd="0" destOrd="0" presId="urn:microsoft.com/office/officeart/2018/2/layout/IconLabelList"/>
    <dgm:cxn modelId="{A2F4912D-9B68-4593-87C6-3BD580DE5730}" type="presParOf" srcId="{1E2D2246-B258-4D39-9B65-ECAA14F094EE}" destId="{8C5BED3A-E93B-4A73-AAA4-3B1BC84D448B}" srcOrd="0" destOrd="0" presId="urn:microsoft.com/office/officeart/2018/2/layout/IconLabelList"/>
    <dgm:cxn modelId="{7302A485-EFEF-4962-B315-A18F2529B87B}" type="presParOf" srcId="{8C5BED3A-E93B-4A73-AAA4-3B1BC84D448B}" destId="{CD8F1F7E-62BB-460E-AA7B-C4563C7A703C}" srcOrd="0" destOrd="0" presId="urn:microsoft.com/office/officeart/2018/2/layout/IconLabelList"/>
    <dgm:cxn modelId="{0DB0BD1F-B6D0-416B-A4BA-6D41EC0A4764}" type="presParOf" srcId="{8C5BED3A-E93B-4A73-AAA4-3B1BC84D448B}" destId="{5406A838-E1E2-48C0-888D-A561257F5474}" srcOrd="1" destOrd="0" presId="urn:microsoft.com/office/officeart/2018/2/layout/IconLabelList"/>
    <dgm:cxn modelId="{95AFF9A8-EBAF-4D34-B612-3E336263309D}" type="presParOf" srcId="{8C5BED3A-E93B-4A73-AAA4-3B1BC84D448B}" destId="{F9A73FE7-C3E7-4948-943B-E070638C214F}" srcOrd="2" destOrd="0" presId="urn:microsoft.com/office/officeart/2018/2/layout/IconLabelList"/>
    <dgm:cxn modelId="{9C107661-2578-4EB6-B7AB-4DAF160B20E6}" type="presParOf" srcId="{1E2D2246-B258-4D39-9B65-ECAA14F094EE}" destId="{9963B63D-B5FA-47E8-AD80-EE7E049EAFC8}" srcOrd="1" destOrd="0" presId="urn:microsoft.com/office/officeart/2018/2/layout/IconLabelList"/>
    <dgm:cxn modelId="{7569DF8B-95AD-4F3C-8ADE-6815FC5B32C7}" type="presParOf" srcId="{1E2D2246-B258-4D39-9B65-ECAA14F094EE}" destId="{D3CE6CAD-25F3-43AE-96F5-24A92C84CA5C}" srcOrd="2" destOrd="0" presId="urn:microsoft.com/office/officeart/2018/2/layout/IconLabelList"/>
    <dgm:cxn modelId="{A71AC8B1-3AB5-4270-9A88-8258B2EE1DD4}" type="presParOf" srcId="{D3CE6CAD-25F3-43AE-96F5-24A92C84CA5C}" destId="{3C93CF80-B7CA-4799-99AF-5F7A2015E412}" srcOrd="0" destOrd="0" presId="urn:microsoft.com/office/officeart/2018/2/layout/IconLabelList"/>
    <dgm:cxn modelId="{23224749-6C51-4FEF-9646-EC5DFF77C19D}" type="presParOf" srcId="{D3CE6CAD-25F3-43AE-96F5-24A92C84CA5C}" destId="{CE480C8D-D26F-420E-8C2A-F33C88CA0892}" srcOrd="1" destOrd="0" presId="urn:microsoft.com/office/officeart/2018/2/layout/IconLabelList"/>
    <dgm:cxn modelId="{D2BDC3E9-304C-4A6C-B151-6F148E625832}" type="presParOf" srcId="{D3CE6CAD-25F3-43AE-96F5-24A92C84CA5C}" destId="{861345F5-E6AD-412A-8A61-70689DEFFF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9A05D1-6960-4D91-9D7E-82EA8B40F4A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31EF822-1305-4409-8364-21B25B13EB64}">
      <dgm:prSet phldrT="[Text]"/>
      <dgm:spPr/>
      <dgm:t>
        <a:bodyPr/>
        <a:lstStyle/>
        <a:p>
          <a:r>
            <a:rPr lang="en-SG" dirty="0"/>
            <a:t>Data retrieval</a:t>
          </a:r>
        </a:p>
      </dgm:t>
    </dgm:pt>
    <dgm:pt modelId="{37A2E9C3-E6A6-45D4-B80C-1CF0C4586748}" type="parTrans" cxnId="{6F4C4B0B-E477-4D39-954B-89A066B1E6E8}">
      <dgm:prSet/>
      <dgm:spPr/>
      <dgm:t>
        <a:bodyPr/>
        <a:lstStyle/>
        <a:p>
          <a:endParaRPr lang="en-SG"/>
        </a:p>
      </dgm:t>
    </dgm:pt>
    <dgm:pt modelId="{14A261CE-D2EC-4FC1-8798-291F7B6579C6}" type="sibTrans" cxnId="{6F4C4B0B-E477-4D39-954B-89A066B1E6E8}">
      <dgm:prSet/>
      <dgm:spPr/>
      <dgm:t>
        <a:bodyPr/>
        <a:lstStyle/>
        <a:p>
          <a:endParaRPr lang="en-SG"/>
        </a:p>
      </dgm:t>
    </dgm:pt>
    <dgm:pt modelId="{85947DB0-7A8F-4C8D-B38A-ABB816202722}">
      <dgm:prSet phldrT="[Text]"/>
      <dgm:spPr/>
      <dgm:t>
        <a:bodyPr/>
        <a:lstStyle/>
        <a:p>
          <a:r>
            <a:rPr lang="en-SG" dirty="0"/>
            <a:t>EDA</a:t>
          </a:r>
        </a:p>
      </dgm:t>
    </dgm:pt>
    <dgm:pt modelId="{5B699B58-32E1-42D3-8F0F-C3FE8F276607}" type="parTrans" cxnId="{50C40ADD-FF66-4EFE-9955-CF171962E3D2}">
      <dgm:prSet/>
      <dgm:spPr/>
      <dgm:t>
        <a:bodyPr/>
        <a:lstStyle/>
        <a:p>
          <a:endParaRPr lang="en-SG"/>
        </a:p>
      </dgm:t>
    </dgm:pt>
    <dgm:pt modelId="{D4B72DFD-3B6F-4228-AE04-23E4457C7B18}" type="sibTrans" cxnId="{50C40ADD-FF66-4EFE-9955-CF171962E3D2}">
      <dgm:prSet/>
      <dgm:spPr/>
      <dgm:t>
        <a:bodyPr/>
        <a:lstStyle/>
        <a:p>
          <a:endParaRPr lang="en-SG"/>
        </a:p>
      </dgm:t>
    </dgm:pt>
    <dgm:pt modelId="{0F033F47-190B-42F1-9C4E-4E1A252B4459}">
      <dgm:prSet phldrT="[Text]"/>
      <dgm:spPr/>
      <dgm:t>
        <a:bodyPr/>
        <a:lstStyle/>
        <a:p>
          <a:r>
            <a:rPr lang="en-SG" dirty="0"/>
            <a:t>Visualisation</a:t>
          </a:r>
        </a:p>
      </dgm:t>
    </dgm:pt>
    <dgm:pt modelId="{E661CEA7-6008-4C5F-9BD6-5559B47B7FC8}" type="parTrans" cxnId="{88C20B7D-0EB4-4819-910C-719BC7B6C32A}">
      <dgm:prSet/>
      <dgm:spPr/>
      <dgm:t>
        <a:bodyPr/>
        <a:lstStyle/>
        <a:p>
          <a:endParaRPr lang="en-SG"/>
        </a:p>
      </dgm:t>
    </dgm:pt>
    <dgm:pt modelId="{2FB5ECA4-643A-4123-8CDF-0E4A7A83292D}" type="sibTrans" cxnId="{88C20B7D-0EB4-4819-910C-719BC7B6C32A}">
      <dgm:prSet/>
      <dgm:spPr/>
      <dgm:t>
        <a:bodyPr/>
        <a:lstStyle/>
        <a:p>
          <a:endParaRPr lang="en-SG"/>
        </a:p>
      </dgm:t>
    </dgm:pt>
    <dgm:pt modelId="{E6733021-B45A-4011-96E5-3F6E3E8BF094}">
      <dgm:prSet phldrT="[Text]"/>
      <dgm:spPr/>
      <dgm:t>
        <a:bodyPr/>
        <a:lstStyle/>
        <a:p>
          <a:r>
            <a:rPr lang="en-SG" dirty="0"/>
            <a:t>Model fitting and selection</a:t>
          </a:r>
        </a:p>
      </dgm:t>
    </dgm:pt>
    <dgm:pt modelId="{6075058F-F960-41BD-9EF7-4CCA9A8F8852}" type="parTrans" cxnId="{24E5FA5D-4F87-45BE-8B4B-42CEA01B16AD}">
      <dgm:prSet/>
      <dgm:spPr/>
      <dgm:t>
        <a:bodyPr/>
        <a:lstStyle/>
        <a:p>
          <a:endParaRPr lang="en-SG"/>
        </a:p>
      </dgm:t>
    </dgm:pt>
    <dgm:pt modelId="{328B3C85-23D0-4C4E-B816-7D7733BC77B8}" type="sibTrans" cxnId="{24E5FA5D-4F87-45BE-8B4B-42CEA01B16AD}">
      <dgm:prSet/>
      <dgm:spPr/>
      <dgm:t>
        <a:bodyPr/>
        <a:lstStyle/>
        <a:p>
          <a:endParaRPr lang="en-SG"/>
        </a:p>
      </dgm:t>
    </dgm:pt>
    <dgm:pt modelId="{2AC20D5E-30ED-4AC1-AC7C-7641C1EB24D4}" type="pres">
      <dgm:prSet presAssocID="{569A05D1-6960-4D91-9D7E-82EA8B40F4A9}" presName="Name0" presStyleCnt="0">
        <dgm:presLayoutVars>
          <dgm:dir/>
          <dgm:resizeHandles val="exact"/>
        </dgm:presLayoutVars>
      </dgm:prSet>
      <dgm:spPr/>
    </dgm:pt>
    <dgm:pt modelId="{C09B6342-B7ED-40E9-AFA4-120C78861622}" type="pres">
      <dgm:prSet presAssocID="{531EF822-1305-4409-8364-21B25B13EB64}" presName="node" presStyleLbl="node1" presStyleIdx="0" presStyleCnt="4">
        <dgm:presLayoutVars>
          <dgm:bulletEnabled val="1"/>
        </dgm:presLayoutVars>
      </dgm:prSet>
      <dgm:spPr/>
    </dgm:pt>
    <dgm:pt modelId="{B6666EE7-647C-4F6B-95C1-BD69B2ED2566}" type="pres">
      <dgm:prSet presAssocID="{14A261CE-D2EC-4FC1-8798-291F7B6579C6}" presName="sibTrans" presStyleLbl="sibTrans2D1" presStyleIdx="0" presStyleCnt="3"/>
      <dgm:spPr/>
    </dgm:pt>
    <dgm:pt modelId="{F5BCCF74-88C9-4A7B-966B-6281B321351E}" type="pres">
      <dgm:prSet presAssocID="{14A261CE-D2EC-4FC1-8798-291F7B6579C6}" presName="connectorText" presStyleLbl="sibTrans2D1" presStyleIdx="0" presStyleCnt="3"/>
      <dgm:spPr/>
    </dgm:pt>
    <dgm:pt modelId="{B871ACCB-0C14-41A1-AC1F-C26BB8AB17C5}" type="pres">
      <dgm:prSet presAssocID="{85947DB0-7A8F-4C8D-B38A-ABB816202722}" presName="node" presStyleLbl="node1" presStyleIdx="1" presStyleCnt="4">
        <dgm:presLayoutVars>
          <dgm:bulletEnabled val="1"/>
        </dgm:presLayoutVars>
      </dgm:prSet>
      <dgm:spPr/>
    </dgm:pt>
    <dgm:pt modelId="{8891EBE7-AE84-465E-B6AD-E7F25A7D4ADA}" type="pres">
      <dgm:prSet presAssocID="{D4B72DFD-3B6F-4228-AE04-23E4457C7B18}" presName="sibTrans" presStyleLbl="sibTrans2D1" presStyleIdx="1" presStyleCnt="3"/>
      <dgm:spPr/>
    </dgm:pt>
    <dgm:pt modelId="{54FF4CB3-CBEA-447D-A8BC-596FFC776AD9}" type="pres">
      <dgm:prSet presAssocID="{D4B72DFD-3B6F-4228-AE04-23E4457C7B18}" presName="connectorText" presStyleLbl="sibTrans2D1" presStyleIdx="1" presStyleCnt="3"/>
      <dgm:spPr/>
    </dgm:pt>
    <dgm:pt modelId="{4A94F6D2-83E8-4476-8B97-B4116A036AE5}" type="pres">
      <dgm:prSet presAssocID="{0F033F47-190B-42F1-9C4E-4E1A252B4459}" presName="node" presStyleLbl="node1" presStyleIdx="2" presStyleCnt="4">
        <dgm:presLayoutVars>
          <dgm:bulletEnabled val="1"/>
        </dgm:presLayoutVars>
      </dgm:prSet>
      <dgm:spPr/>
    </dgm:pt>
    <dgm:pt modelId="{A742D620-85F5-4BF2-A48B-DE6C5580EAA8}" type="pres">
      <dgm:prSet presAssocID="{2FB5ECA4-643A-4123-8CDF-0E4A7A83292D}" presName="sibTrans" presStyleLbl="sibTrans2D1" presStyleIdx="2" presStyleCnt="3"/>
      <dgm:spPr/>
    </dgm:pt>
    <dgm:pt modelId="{78822977-47DE-4C8A-B559-65988FFD5D34}" type="pres">
      <dgm:prSet presAssocID="{2FB5ECA4-643A-4123-8CDF-0E4A7A83292D}" presName="connectorText" presStyleLbl="sibTrans2D1" presStyleIdx="2" presStyleCnt="3"/>
      <dgm:spPr/>
    </dgm:pt>
    <dgm:pt modelId="{008A60C5-392A-49BC-8A4D-441B06F6E5EE}" type="pres">
      <dgm:prSet presAssocID="{E6733021-B45A-4011-96E5-3F6E3E8BF094}" presName="node" presStyleLbl="node1" presStyleIdx="3" presStyleCnt="4">
        <dgm:presLayoutVars>
          <dgm:bulletEnabled val="1"/>
        </dgm:presLayoutVars>
      </dgm:prSet>
      <dgm:spPr/>
    </dgm:pt>
  </dgm:ptLst>
  <dgm:cxnLst>
    <dgm:cxn modelId="{6F4C4B0B-E477-4D39-954B-89A066B1E6E8}" srcId="{569A05D1-6960-4D91-9D7E-82EA8B40F4A9}" destId="{531EF822-1305-4409-8364-21B25B13EB64}" srcOrd="0" destOrd="0" parTransId="{37A2E9C3-E6A6-45D4-B80C-1CF0C4586748}" sibTransId="{14A261CE-D2EC-4FC1-8798-291F7B6579C6}"/>
    <dgm:cxn modelId="{B5055125-6467-4754-A08A-D9B0FE7007AA}" type="presOf" srcId="{D4B72DFD-3B6F-4228-AE04-23E4457C7B18}" destId="{54FF4CB3-CBEA-447D-A8BC-596FFC776AD9}" srcOrd="1" destOrd="0" presId="urn:microsoft.com/office/officeart/2005/8/layout/process1"/>
    <dgm:cxn modelId="{0B7FB52D-DDA2-4878-9C1E-0482199F60A9}" type="presOf" srcId="{D4B72DFD-3B6F-4228-AE04-23E4457C7B18}" destId="{8891EBE7-AE84-465E-B6AD-E7F25A7D4ADA}" srcOrd="0" destOrd="0" presId="urn:microsoft.com/office/officeart/2005/8/layout/process1"/>
    <dgm:cxn modelId="{00B6CB2D-F670-4678-94AF-E6E38BD65201}" type="presOf" srcId="{2FB5ECA4-643A-4123-8CDF-0E4A7A83292D}" destId="{78822977-47DE-4C8A-B559-65988FFD5D34}" srcOrd="1" destOrd="0" presId="urn:microsoft.com/office/officeart/2005/8/layout/process1"/>
    <dgm:cxn modelId="{85547A34-AD93-4181-955B-17435AB07573}" type="presOf" srcId="{14A261CE-D2EC-4FC1-8798-291F7B6579C6}" destId="{B6666EE7-647C-4F6B-95C1-BD69B2ED2566}" srcOrd="0" destOrd="0" presId="urn:microsoft.com/office/officeart/2005/8/layout/process1"/>
    <dgm:cxn modelId="{24E5FA5D-4F87-45BE-8B4B-42CEA01B16AD}" srcId="{569A05D1-6960-4D91-9D7E-82EA8B40F4A9}" destId="{E6733021-B45A-4011-96E5-3F6E3E8BF094}" srcOrd="3" destOrd="0" parTransId="{6075058F-F960-41BD-9EF7-4CCA9A8F8852}" sibTransId="{328B3C85-23D0-4C4E-B816-7D7733BC77B8}"/>
    <dgm:cxn modelId="{941ED343-6DED-4210-87EF-2E6CD4652B78}" type="presOf" srcId="{85947DB0-7A8F-4C8D-B38A-ABB816202722}" destId="{B871ACCB-0C14-41A1-AC1F-C26BB8AB17C5}" srcOrd="0" destOrd="0" presId="urn:microsoft.com/office/officeart/2005/8/layout/process1"/>
    <dgm:cxn modelId="{BC445D50-B08C-4917-99E9-17154EFE86B1}" type="presOf" srcId="{E6733021-B45A-4011-96E5-3F6E3E8BF094}" destId="{008A60C5-392A-49BC-8A4D-441B06F6E5EE}" srcOrd="0" destOrd="0" presId="urn:microsoft.com/office/officeart/2005/8/layout/process1"/>
    <dgm:cxn modelId="{88C20B7D-0EB4-4819-910C-719BC7B6C32A}" srcId="{569A05D1-6960-4D91-9D7E-82EA8B40F4A9}" destId="{0F033F47-190B-42F1-9C4E-4E1A252B4459}" srcOrd="2" destOrd="0" parTransId="{E661CEA7-6008-4C5F-9BD6-5559B47B7FC8}" sibTransId="{2FB5ECA4-643A-4123-8CDF-0E4A7A83292D}"/>
    <dgm:cxn modelId="{F45F6E7F-777D-4AE9-9A96-B7E05EEDB830}" type="presOf" srcId="{2FB5ECA4-643A-4123-8CDF-0E4A7A83292D}" destId="{A742D620-85F5-4BF2-A48B-DE6C5580EAA8}" srcOrd="0" destOrd="0" presId="urn:microsoft.com/office/officeart/2005/8/layout/process1"/>
    <dgm:cxn modelId="{8AE352BF-F06F-4FAA-AF42-86AB7BD62723}" type="presOf" srcId="{14A261CE-D2EC-4FC1-8798-291F7B6579C6}" destId="{F5BCCF74-88C9-4A7B-966B-6281B321351E}" srcOrd="1" destOrd="0" presId="urn:microsoft.com/office/officeart/2005/8/layout/process1"/>
    <dgm:cxn modelId="{50C40ADD-FF66-4EFE-9955-CF171962E3D2}" srcId="{569A05D1-6960-4D91-9D7E-82EA8B40F4A9}" destId="{85947DB0-7A8F-4C8D-B38A-ABB816202722}" srcOrd="1" destOrd="0" parTransId="{5B699B58-32E1-42D3-8F0F-C3FE8F276607}" sibTransId="{D4B72DFD-3B6F-4228-AE04-23E4457C7B18}"/>
    <dgm:cxn modelId="{E03066EE-1494-4BC7-AA58-DDD8E0148228}" type="presOf" srcId="{531EF822-1305-4409-8364-21B25B13EB64}" destId="{C09B6342-B7ED-40E9-AFA4-120C78861622}" srcOrd="0" destOrd="0" presId="urn:microsoft.com/office/officeart/2005/8/layout/process1"/>
    <dgm:cxn modelId="{8E4410F3-A41C-4397-9FF4-F8374233660A}" type="presOf" srcId="{569A05D1-6960-4D91-9D7E-82EA8B40F4A9}" destId="{2AC20D5E-30ED-4AC1-AC7C-7641C1EB24D4}" srcOrd="0" destOrd="0" presId="urn:microsoft.com/office/officeart/2005/8/layout/process1"/>
    <dgm:cxn modelId="{D2D44FFB-44C8-4CAE-B19A-5411F1C828B9}" type="presOf" srcId="{0F033F47-190B-42F1-9C4E-4E1A252B4459}" destId="{4A94F6D2-83E8-4476-8B97-B4116A036AE5}" srcOrd="0" destOrd="0" presId="urn:microsoft.com/office/officeart/2005/8/layout/process1"/>
    <dgm:cxn modelId="{14541FF9-2F0A-4313-B542-8462D4E9E48F}" type="presParOf" srcId="{2AC20D5E-30ED-4AC1-AC7C-7641C1EB24D4}" destId="{C09B6342-B7ED-40E9-AFA4-120C78861622}" srcOrd="0" destOrd="0" presId="urn:microsoft.com/office/officeart/2005/8/layout/process1"/>
    <dgm:cxn modelId="{75826365-D66E-4838-B96C-3E9E3B0012B3}" type="presParOf" srcId="{2AC20D5E-30ED-4AC1-AC7C-7641C1EB24D4}" destId="{B6666EE7-647C-4F6B-95C1-BD69B2ED2566}" srcOrd="1" destOrd="0" presId="urn:microsoft.com/office/officeart/2005/8/layout/process1"/>
    <dgm:cxn modelId="{00447292-8849-47A6-918E-752CD6C6483A}" type="presParOf" srcId="{B6666EE7-647C-4F6B-95C1-BD69B2ED2566}" destId="{F5BCCF74-88C9-4A7B-966B-6281B321351E}" srcOrd="0" destOrd="0" presId="urn:microsoft.com/office/officeart/2005/8/layout/process1"/>
    <dgm:cxn modelId="{729615F2-4B44-4C08-B08E-DE10338CB5C0}" type="presParOf" srcId="{2AC20D5E-30ED-4AC1-AC7C-7641C1EB24D4}" destId="{B871ACCB-0C14-41A1-AC1F-C26BB8AB17C5}" srcOrd="2" destOrd="0" presId="urn:microsoft.com/office/officeart/2005/8/layout/process1"/>
    <dgm:cxn modelId="{6410852A-E748-46DE-BC5B-93544D79301A}" type="presParOf" srcId="{2AC20D5E-30ED-4AC1-AC7C-7641C1EB24D4}" destId="{8891EBE7-AE84-465E-B6AD-E7F25A7D4ADA}" srcOrd="3" destOrd="0" presId="urn:microsoft.com/office/officeart/2005/8/layout/process1"/>
    <dgm:cxn modelId="{D2DF21EC-8899-4F2B-8994-E77491491E1C}" type="presParOf" srcId="{8891EBE7-AE84-465E-B6AD-E7F25A7D4ADA}" destId="{54FF4CB3-CBEA-447D-A8BC-596FFC776AD9}" srcOrd="0" destOrd="0" presId="urn:microsoft.com/office/officeart/2005/8/layout/process1"/>
    <dgm:cxn modelId="{866CA652-B3BA-4004-AEEF-4A82B39B268C}" type="presParOf" srcId="{2AC20D5E-30ED-4AC1-AC7C-7641C1EB24D4}" destId="{4A94F6D2-83E8-4476-8B97-B4116A036AE5}" srcOrd="4" destOrd="0" presId="urn:microsoft.com/office/officeart/2005/8/layout/process1"/>
    <dgm:cxn modelId="{CF348D9C-0F1A-41C7-A21E-F5396FE66988}" type="presParOf" srcId="{2AC20D5E-30ED-4AC1-AC7C-7641C1EB24D4}" destId="{A742D620-85F5-4BF2-A48B-DE6C5580EAA8}" srcOrd="5" destOrd="0" presId="urn:microsoft.com/office/officeart/2005/8/layout/process1"/>
    <dgm:cxn modelId="{FE12C682-E195-4FD3-B6A5-97C23694A847}" type="presParOf" srcId="{A742D620-85F5-4BF2-A48B-DE6C5580EAA8}" destId="{78822977-47DE-4C8A-B559-65988FFD5D34}" srcOrd="0" destOrd="0" presId="urn:microsoft.com/office/officeart/2005/8/layout/process1"/>
    <dgm:cxn modelId="{375A3502-6038-430B-A78B-DDC457EA4FDC}" type="presParOf" srcId="{2AC20D5E-30ED-4AC1-AC7C-7641C1EB24D4}" destId="{008A60C5-392A-49BC-8A4D-441B06F6E5E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974587-0759-477E-832E-F5B54F9CB36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DB5AE2-1FCE-4CF4-B96D-2C946344D64B}">
      <dgm:prSet/>
      <dgm:spPr/>
      <dgm:t>
        <a:bodyPr/>
        <a:lstStyle/>
        <a:p>
          <a:r>
            <a:rPr lang="en-SG"/>
            <a:t>Prepping the data</a:t>
          </a:r>
          <a:endParaRPr lang="en-US"/>
        </a:p>
      </dgm:t>
    </dgm:pt>
    <dgm:pt modelId="{C9C6F47B-1FD0-4F3C-A665-BE5B39E6CAAD}" type="parTrans" cxnId="{A9AC5DBA-4328-44E6-A383-35C05C9CC34A}">
      <dgm:prSet/>
      <dgm:spPr/>
      <dgm:t>
        <a:bodyPr/>
        <a:lstStyle/>
        <a:p>
          <a:endParaRPr lang="en-US"/>
        </a:p>
      </dgm:t>
    </dgm:pt>
    <dgm:pt modelId="{7C70170A-74C5-4B7A-8CF3-F58A83F62855}" type="sibTrans" cxnId="{A9AC5DBA-4328-44E6-A383-35C05C9CC34A}">
      <dgm:prSet/>
      <dgm:spPr/>
      <dgm:t>
        <a:bodyPr/>
        <a:lstStyle/>
        <a:p>
          <a:endParaRPr lang="en-US"/>
        </a:p>
      </dgm:t>
    </dgm:pt>
    <dgm:pt modelId="{38E271D7-69AB-4F4B-A7B5-3715F54BBAC7}">
      <dgm:prSet/>
      <dgm:spPr/>
      <dgm:t>
        <a:bodyPr/>
        <a:lstStyle/>
        <a:p>
          <a:r>
            <a:rPr lang="en-SG"/>
            <a:t>80/20 split of train/test data</a:t>
          </a:r>
          <a:endParaRPr lang="en-US"/>
        </a:p>
      </dgm:t>
    </dgm:pt>
    <dgm:pt modelId="{56678D98-4F66-4BF0-A91A-A0D0AD37FE76}" type="parTrans" cxnId="{EB9C76E3-6E39-4B56-935B-2FCE6CEDB134}">
      <dgm:prSet/>
      <dgm:spPr/>
      <dgm:t>
        <a:bodyPr/>
        <a:lstStyle/>
        <a:p>
          <a:endParaRPr lang="en-US"/>
        </a:p>
      </dgm:t>
    </dgm:pt>
    <dgm:pt modelId="{A4739AEE-2C0A-48D0-B1E6-A800F729D4DB}" type="sibTrans" cxnId="{EB9C76E3-6E39-4B56-935B-2FCE6CEDB134}">
      <dgm:prSet/>
      <dgm:spPr/>
      <dgm:t>
        <a:bodyPr/>
        <a:lstStyle/>
        <a:p>
          <a:endParaRPr lang="en-US"/>
        </a:p>
      </dgm:t>
    </dgm:pt>
    <dgm:pt modelId="{8915BE09-E780-4BD3-B91F-57232EFAD37A}">
      <dgm:prSet/>
      <dgm:spPr/>
      <dgm:t>
        <a:bodyPr/>
        <a:lstStyle/>
        <a:p>
          <a:r>
            <a:rPr lang="en-SG"/>
            <a:t>5-fold cross-validation on train data</a:t>
          </a:r>
          <a:endParaRPr lang="en-US"/>
        </a:p>
      </dgm:t>
    </dgm:pt>
    <dgm:pt modelId="{6FC4C58C-F1AD-40CB-8015-77E581500B66}" type="parTrans" cxnId="{6192A1A9-12D5-428F-A01C-B4FADD78ABFF}">
      <dgm:prSet/>
      <dgm:spPr/>
      <dgm:t>
        <a:bodyPr/>
        <a:lstStyle/>
        <a:p>
          <a:endParaRPr lang="en-US"/>
        </a:p>
      </dgm:t>
    </dgm:pt>
    <dgm:pt modelId="{9F33F3AB-1AE4-4FCD-9451-2B291E591809}" type="sibTrans" cxnId="{6192A1A9-12D5-428F-A01C-B4FADD78ABFF}">
      <dgm:prSet/>
      <dgm:spPr/>
      <dgm:t>
        <a:bodyPr/>
        <a:lstStyle/>
        <a:p>
          <a:endParaRPr lang="en-US"/>
        </a:p>
      </dgm:t>
    </dgm:pt>
    <dgm:pt modelId="{5E272B5F-FEEB-42AA-BBD8-8357AF99283F}">
      <dgm:prSet/>
      <dgm:spPr/>
      <dgm:t>
        <a:bodyPr/>
        <a:lstStyle/>
        <a:p>
          <a:r>
            <a:rPr lang="en-SG"/>
            <a:t>4 classification models considered</a:t>
          </a:r>
          <a:endParaRPr lang="en-US"/>
        </a:p>
      </dgm:t>
    </dgm:pt>
    <dgm:pt modelId="{F3B9098F-3010-42F5-B195-3C3C78499ED4}" type="parTrans" cxnId="{04DCD024-38E5-4108-A591-71379280B671}">
      <dgm:prSet/>
      <dgm:spPr/>
      <dgm:t>
        <a:bodyPr/>
        <a:lstStyle/>
        <a:p>
          <a:endParaRPr lang="en-US"/>
        </a:p>
      </dgm:t>
    </dgm:pt>
    <dgm:pt modelId="{EB455BE8-BDA1-42ED-8B14-C95609B54E39}" type="sibTrans" cxnId="{04DCD024-38E5-4108-A591-71379280B671}">
      <dgm:prSet/>
      <dgm:spPr/>
      <dgm:t>
        <a:bodyPr/>
        <a:lstStyle/>
        <a:p>
          <a:endParaRPr lang="en-US"/>
        </a:p>
      </dgm:t>
    </dgm:pt>
    <dgm:pt modelId="{4C4E3A84-629A-43D9-8467-EFA40998F973}">
      <dgm:prSet/>
      <dgm:spPr/>
      <dgm:t>
        <a:bodyPr/>
        <a:lstStyle/>
        <a:p>
          <a:r>
            <a:rPr lang="en-SG"/>
            <a:t>KNN (on 20% of training set)</a:t>
          </a:r>
          <a:endParaRPr lang="en-US"/>
        </a:p>
      </dgm:t>
    </dgm:pt>
    <dgm:pt modelId="{1F2A7ACB-B303-4F36-BDA9-01CCD6306B3F}" type="parTrans" cxnId="{333AA3D1-9D39-4DF6-8C04-D16EC162CC14}">
      <dgm:prSet/>
      <dgm:spPr/>
      <dgm:t>
        <a:bodyPr/>
        <a:lstStyle/>
        <a:p>
          <a:endParaRPr lang="en-US"/>
        </a:p>
      </dgm:t>
    </dgm:pt>
    <dgm:pt modelId="{17E547D8-D60C-4A66-9C17-08A5170B0909}" type="sibTrans" cxnId="{333AA3D1-9D39-4DF6-8C04-D16EC162CC14}">
      <dgm:prSet/>
      <dgm:spPr/>
      <dgm:t>
        <a:bodyPr/>
        <a:lstStyle/>
        <a:p>
          <a:endParaRPr lang="en-US"/>
        </a:p>
      </dgm:t>
    </dgm:pt>
    <dgm:pt modelId="{1B78BC53-8B40-45AE-9785-5FC0D6A370F3}">
      <dgm:prSet/>
      <dgm:spPr/>
      <dgm:t>
        <a:bodyPr/>
        <a:lstStyle/>
        <a:p>
          <a:r>
            <a:rPr lang="en-SG"/>
            <a:t>Logistic Regression (scaled features)</a:t>
          </a:r>
          <a:endParaRPr lang="en-US"/>
        </a:p>
      </dgm:t>
    </dgm:pt>
    <dgm:pt modelId="{08EC92F5-61AD-409F-B8A3-5FC234B08668}" type="parTrans" cxnId="{FEAE2E11-C4A2-476D-BEDD-3B6A69045EFE}">
      <dgm:prSet/>
      <dgm:spPr/>
      <dgm:t>
        <a:bodyPr/>
        <a:lstStyle/>
        <a:p>
          <a:endParaRPr lang="en-US"/>
        </a:p>
      </dgm:t>
    </dgm:pt>
    <dgm:pt modelId="{79A3596C-5457-4262-82FD-47FD3F6D4A9F}" type="sibTrans" cxnId="{FEAE2E11-C4A2-476D-BEDD-3B6A69045EFE}">
      <dgm:prSet/>
      <dgm:spPr/>
      <dgm:t>
        <a:bodyPr/>
        <a:lstStyle/>
        <a:p>
          <a:endParaRPr lang="en-US"/>
        </a:p>
      </dgm:t>
    </dgm:pt>
    <dgm:pt modelId="{C49B0077-B425-4B0B-A98A-E26B32D8D12E}">
      <dgm:prSet/>
      <dgm:spPr/>
      <dgm:t>
        <a:bodyPr/>
        <a:lstStyle/>
        <a:p>
          <a:r>
            <a:rPr lang="en-SG"/>
            <a:t>Gaussian Naïve Bayes (scaled features)</a:t>
          </a:r>
          <a:endParaRPr lang="en-US"/>
        </a:p>
      </dgm:t>
    </dgm:pt>
    <dgm:pt modelId="{DBBAD395-C881-424C-B0C7-61035DD0FF45}" type="parTrans" cxnId="{548AF9F3-AF8B-4D91-BCC0-5E741AC0018D}">
      <dgm:prSet/>
      <dgm:spPr/>
      <dgm:t>
        <a:bodyPr/>
        <a:lstStyle/>
        <a:p>
          <a:endParaRPr lang="en-US"/>
        </a:p>
      </dgm:t>
    </dgm:pt>
    <dgm:pt modelId="{EF7AF76A-AF98-4AC5-9E37-88E1BA0FFADA}" type="sibTrans" cxnId="{548AF9F3-AF8B-4D91-BCC0-5E741AC0018D}">
      <dgm:prSet/>
      <dgm:spPr/>
      <dgm:t>
        <a:bodyPr/>
        <a:lstStyle/>
        <a:p>
          <a:endParaRPr lang="en-US"/>
        </a:p>
      </dgm:t>
    </dgm:pt>
    <dgm:pt modelId="{B81F4BF0-D82D-4016-B2C3-A46EC0426D5C}">
      <dgm:prSet/>
      <dgm:spPr/>
      <dgm:t>
        <a:bodyPr/>
        <a:lstStyle/>
        <a:p>
          <a:r>
            <a:rPr lang="en-SG"/>
            <a:t>Random Forest</a:t>
          </a:r>
          <a:endParaRPr lang="en-US"/>
        </a:p>
      </dgm:t>
    </dgm:pt>
    <dgm:pt modelId="{269C59E5-EE3F-42DA-B206-A223880F52FD}" type="parTrans" cxnId="{1906DCE6-A67A-4997-BB8D-4708E1DCF4ED}">
      <dgm:prSet/>
      <dgm:spPr/>
      <dgm:t>
        <a:bodyPr/>
        <a:lstStyle/>
        <a:p>
          <a:endParaRPr lang="en-US"/>
        </a:p>
      </dgm:t>
    </dgm:pt>
    <dgm:pt modelId="{0479CEB4-1A94-4B40-914F-A768AAD53668}" type="sibTrans" cxnId="{1906DCE6-A67A-4997-BB8D-4708E1DCF4ED}">
      <dgm:prSet/>
      <dgm:spPr/>
      <dgm:t>
        <a:bodyPr/>
        <a:lstStyle/>
        <a:p>
          <a:endParaRPr lang="en-US"/>
        </a:p>
      </dgm:t>
    </dgm:pt>
    <dgm:pt modelId="{6FCCF981-5A86-4072-A5DC-AC3706E85B6F}">
      <dgm:prSet/>
      <dgm:spPr/>
      <dgm:t>
        <a:bodyPr/>
        <a:lstStyle/>
        <a:p>
          <a:r>
            <a:rPr lang="en-SG"/>
            <a:t>Metrices</a:t>
          </a:r>
          <a:endParaRPr lang="en-US"/>
        </a:p>
      </dgm:t>
    </dgm:pt>
    <dgm:pt modelId="{FAEC9167-8939-451B-9252-7328F4CEBFF7}" type="parTrans" cxnId="{981451E8-AB9E-4C74-A5C9-65A0CD9D3457}">
      <dgm:prSet/>
      <dgm:spPr/>
      <dgm:t>
        <a:bodyPr/>
        <a:lstStyle/>
        <a:p>
          <a:endParaRPr lang="en-US"/>
        </a:p>
      </dgm:t>
    </dgm:pt>
    <dgm:pt modelId="{2D157729-7BEE-4B4A-8FC6-D1395A9F8B8C}" type="sibTrans" cxnId="{981451E8-AB9E-4C74-A5C9-65A0CD9D3457}">
      <dgm:prSet/>
      <dgm:spPr/>
      <dgm:t>
        <a:bodyPr/>
        <a:lstStyle/>
        <a:p>
          <a:endParaRPr lang="en-US"/>
        </a:p>
      </dgm:t>
    </dgm:pt>
    <dgm:pt modelId="{79B1E550-6F97-4C49-B84C-04F4C343F3BC}">
      <dgm:prSet/>
      <dgm:spPr/>
      <dgm:t>
        <a:bodyPr/>
        <a:lstStyle/>
        <a:p>
          <a:r>
            <a:rPr lang="en-SG"/>
            <a:t>f1</a:t>
          </a:r>
          <a:endParaRPr lang="en-US"/>
        </a:p>
      </dgm:t>
    </dgm:pt>
    <dgm:pt modelId="{2EECF813-6BD3-4F5C-A55E-9523D7770B4D}" type="parTrans" cxnId="{EDA31355-86FC-4AE3-89C2-04F91714836B}">
      <dgm:prSet/>
      <dgm:spPr/>
      <dgm:t>
        <a:bodyPr/>
        <a:lstStyle/>
        <a:p>
          <a:endParaRPr lang="en-US"/>
        </a:p>
      </dgm:t>
    </dgm:pt>
    <dgm:pt modelId="{8351C3DC-660B-4280-B95E-6C32FC5F8382}" type="sibTrans" cxnId="{EDA31355-86FC-4AE3-89C2-04F91714836B}">
      <dgm:prSet/>
      <dgm:spPr/>
      <dgm:t>
        <a:bodyPr/>
        <a:lstStyle/>
        <a:p>
          <a:endParaRPr lang="en-US"/>
        </a:p>
      </dgm:t>
    </dgm:pt>
    <dgm:pt modelId="{30D9C8F4-2B48-401B-8EEA-F507280C220A}">
      <dgm:prSet/>
      <dgm:spPr/>
      <dgm:t>
        <a:bodyPr/>
        <a:lstStyle/>
        <a:p>
          <a:r>
            <a:rPr lang="en-SG"/>
            <a:t>AUC</a:t>
          </a:r>
          <a:endParaRPr lang="en-US"/>
        </a:p>
      </dgm:t>
    </dgm:pt>
    <dgm:pt modelId="{E3BCA254-6528-4A17-94F3-5DDE4142718E}" type="parTrans" cxnId="{7CAA55DA-EED6-4325-A89D-C018A710B0ED}">
      <dgm:prSet/>
      <dgm:spPr/>
      <dgm:t>
        <a:bodyPr/>
        <a:lstStyle/>
        <a:p>
          <a:endParaRPr lang="en-US"/>
        </a:p>
      </dgm:t>
    </dgm:pt>
    <dgm:pt modelId="{3675BEBC-5F88-4192-9FBE-8B066DDC8D1B}" type="sibTrans" cxnId="{7CAA55DA-EED6-4325-A89D-C018A710B0ED}">
      <dgm:prSet/>
      <dgm:spPr/>
      <dgm:t>
        <a:bodyPr/>
        <a:lstStyle/>
        <a:p>
          <a:endParaRPr lang="en-US"/>
        </a:p>
      </dgm:t>
    </dgm:pt>
    <dgm:pt modelId="{4549F2D9-6845-4AA2-9027-C32EAA704CC2}" type="pres">
      <dgm:prSet presAssocID="{8A974587-0759-477E-832E-F5B54F9CB365}" presName="linear" presStyleCnt="0">
        <dgm:presLayoutVars>
          <dgm:dir/>
          <dgm:animLvl val="lvl"/>
          <dgm:resizeHandles val="exact"/>
        </dgm:presLayoutVars>
      </dgm:prSet>
      <dgm:spPr/>
    </dgm:pt>
    <dgm:pt modelId="{C13F59C2-0D8A-4268-8FF7-5AC783E20E07}" type="pres">
      <dgm:prSet presAssocID="{45DB5AE2-1FCE-4CF4-B96D-2C946344D64B}" presName="parentLin" presStyleCnt="0"/>
      <dgm:spPr/>
    </dgm:pt>
    <dgm:pt modelId="{FC98B281-1594-4791-B41D-EEF282FFB979}" type="pres">
      <dgm:prSet presAssocID="{45DB5AE2-1FCE-4CF4-B96D-2C946344D64B}" presName="parentLeftMargin" presStyleLbl="node1" presStyleIdx="0" presStyleCnt="3"/>
      <dgm:spPr/>
    </dgm:pt>
    <dgm:pt modelId="{E44B0A72-55B9-4D96-B488-87A07C5C098D}" type="pres">
      <dgm:prSet presAssocID="{45DB5AE2-1FCE-4CF4-B96D-2C946344D6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A340F2-145A-4B9A-87DB-7400A46AD967}" type="pres">
      <dgm:prSet presAssocID="{45DB5AE2-1FCE-4CF4-B96D-2C946344D64B}" presName="negativeSpace" presStyleCnt="0"/>
      <dgm:spPr/>
    </dgm:pt>
    <dgm:pt modelId="{BAC06473-3951-46C6-9304-F1898FBC9DF4}" type="pres">
      <dgm:prSet presAssocID="{45DB5AE2-1FCE-4CF4-B96D-2C946344D64B}" presName="childText" presStyleLbl="conFgAcc1" presStyleIdx="0" presStyleCnt="3">
        <dgm:presLayoutVars>
          <dgm:bulletEnabled val="1"/>
        </dgm:presLayoutVars>
      </dgm:prSet>
      <dgm:spPr/>
    </dgm:pt>
    <dgm:pt modelId="{5A3E9C94-93F0-43D4-B3D0-8F728C5B1168}" type="pres">
      <dgm:prSet presAssocID="{7C70170A-74C5-4B7A-8CF3-F58A83F62855}" presName="spaceBetweenRectangles" presStyleCnt="0"/>
      <dgm:spPr/>
    </dgm:pt>
    <dgm:pt modelId="{8CB5AE57-C5C8-445E-9393-4993B40E18D9}" type="pres">
      <dgm:prSet presAssocID="{5E272B5F-FEEB-42AA-BBD8-8357AF99283F}" presName="parentLin" presStyleCnt="0"/>
      <dgm:spPr/>
    </dgm:pt>
    <dgm:pt modelId="{AFC69756-6CB6-40F3-BB8F-038BD58BEC40}" type="pres">
      <dgm:prSet presAssocID="{5E272B5F-FEEB-42AA-BBD8-8357AF99283F}" presName="parentLeftMargin" presStyleLbl="node1" presStyleIdx="0" presStyleCnt="3"/>
      <dgm:spPr/>
    </dgm:pt>
    <dgm:pt modelId="{E4F9D140-7749-4604-94CA-CD07A4503439}" type="pres">
      <dgm:prSet presAssocID="{5E272B5F-FEEB-42AA-BBD8-8357AF99283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470700-D37F-4784-8BE8-AD2079CCDAD1}" type="pres">
      <dgm:prSet presAssocID="{5E272B5F-FEEB-42AA-BBD8-8357AF99283F}" presName="negativeSpace" presStyleCnt="0"/>
      <dgm:spPr/>
    </dgm:pt>
    <dgm:pt modelId="{45354703-D3C8-4FF8-8A40-61DD82FE1AE0}" type="pres">
      <dgm:prSet presAssocID="{5E272B5F-FEEB-42AA-BBD8-8357AF99283F}" presName="childText" presStyleLbl="conFgAcc1" presStyleIdx="1" presStyleCnt="3">
        <dgm:presLayoutVars>
          <dgm:bulletEnabled val="1"/>
        </dgm:presLayoutVars>
      </dgm:prSet>
      <dgm:spPr/>
    </dgm:pt>
    <dgm:pt modelId="{C2B6A2FD-8D4B-4F15-BD1A-B600FA7349A4}" type="pres">
      <dgm:prSet presAssocID="{EB455BE8-BDA1-42ED-8B14-C95609B54E39}" presName="spaceBetweenRectangles" presStyleCnt="0"/>
      <dgm:spPr/>
    </dgm:pt>
    <dgm:pt modelId="{ADE66BDE-9D99-40E3-8193-F93A3DD843E9}" type="pres">
      <dgm:prSet presAssocID="{6FCCF981-5A86-4072-A5DC-AC3706E85B6F}" presName="parentLin" presStyleCnt="0"/>
      <dgm:spPr/>
    </dgm:pt>
    <dgm:pt modelId="{BCE5C64A-EF78-494D-9168-B9538FAF4EA0}" type="pres">
      <dgm:prSet presAssocID="{6FCCF981-5A86-4072-A5DC-AC3706E85B6F}" presName="parentLeftMargin" presStyleLbl="node1" presStyleIdx="1" presStyleCnt="3"/>
      <dgm:spPr/>
    </dgm:pt>
    <dgm:pt modelId="{CD364F68-955B-4462-9A45-1A18DB79D256}" type="pres">
      <dgm:prSet presAssocID="{6FCCF981-5A86-4072-A5DC-AC3706E85B6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8F68715-CAD8-4021-BA09-798838B3FBCD}" type="pres">
      <dgm:prSet presAssocID="{6FCCF981-5A86-4072-A5DC-AC3706E85B6F}" presName="negativeSpace" presStyleCnt="0"/>
      <dgm:spPr/>
    </dgm:pt>
    <dgm:pt modelId="{181EB37B-D96A-4487-9B53-48A0A506C375}" type="pres">
      <dgm:prSet presAssocID="{6FCCF981-5A86-4072-A5DC-AC3706E85B6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28D1000-8EEE-4363-9E09-155124590622}" type="presOf" srcId="{6FCCF981-5A86-4072-A5DC-AC3706E85B6F}" destId="{CD364F68-955B-4462-9A45-1A18DB79D256}" srcOrd="1" destOrd="0" presId="urn:microsoft.com/office/officeart/2005/8/layout/list1"/>
    <dgm:cxn modelId="{B1111302-9342-4D97-8E83-66495D2EF255}" type="presOf" srcId="{45DB5AE2-1FCE-4CF4-B96D-2C946344D64B}" destId="{FC98B281-1594-4791-B41D-EEF282FFB979}" srcOrd="0" destOrd="0" presId="urn:microsoft.com/office/officeart/2005/8/layout/list1"/>
    <dgm:cxn modelId="{FEAE2E11-C4A2-476D-BEDD-3B6A69045EFE}" srcId="{5E272B5F-FEEB-42AA-BBD8-8357AF99283F}" destId="{1B78BC53-8B40-45AE-9785-5FC0D6A370F3}" srcOrd="1" destOrd="0" parTransId="{08EC92F5-61AD-409F-B8A3-5FC234B08668}" sibTransId="{79A3596C-5457-4262-82FD-47FD3F6D4A9F}"/>
    <dgm:cxn modelId="{04DCD024-38E5-4108-A591-71379280B671}" srcId="{8A974587-0759-477E-832E-F5B54F9CB365}" destId="{5E272B5F-FEEB-42AA-BBD8-8357AF99283F}" srcOrd="1" destOrd="0" parTransId="{F3B9098F-3010-42F5-B195-3C3C78499ED4}" sibTransId="{EB455BE8-BDA1-42ED-8B14-C95609B54E39}"/>
    <dgm:cxn modelId="{40FF1929-CAE5-48CB-9DD4-6C8AE57E0607}" type="presOf" srcId="{5E272B5F-FEEB-42AA-BBD8-8357AF99283F}" destId="{E4F9D140-7749-4604-94CA-CD07A4503439}" srcOrd="1" destOrd="0" presId="urn:microsoft.com/office/officeart/2005/8/layout/list1"/>
    <dgm:cxn modelId="{50A55135-D518-496D-9F6F-F3621AA8B427}" type="presOf" srcId="{4C4E3A84-629A-43D9-8467-EFA40998F973}" destId="{45354703-D3C8-4FF8-8A40-61DD82FE1AE0}" srcOrd="0" destOrd="0" presId="urn:microsoft.com/office/officeart/2005/8/layout/list1"/>
    <dgm:cxn modelId="{FA959B3A-A217-487D-AB72-D779B52E75AF}" type="presOf" srcId="{B81F4BF0-D82D-4016-B2C3-A46EC0426D5C}" destId="{45354703-D3C8-4FF8-8A40-61DD82FE1AE0}" srcOrd="0" destOrd="3" presId="urn:microsoft.com/office/officeart/2005/8/layout/list1"/>
    <dgm:cxn modelId="{BB723362-30F0-4421-8916-04977A6243DE}" type="presOf" srcId="{79B1E550-6F97-4C49-B84C-04F4C343F3BC}" destId="{181EB37B-D96A-4487-9B53-48A0A506C375}" srcOrd="0" destOrd="0" presId="urn:microsoft.com/office/officeart/2005/8/layout/list1"/>
    <dgm:cxn modelId="{2D21756D-5559-414D-B762-E4EB29974966}" type="presOf" srcId="{38E271D7-69AB-4F4B-A7B5-3715F54BBAC7}" destId="{BAC06473-3951-46C6-9304-F1898FBC9DF4}" srcOrd="0" destOrd="0" presId="urn:microsoft.com/office/officeart/2005/8/layout/list1"/>
    <dgm:cxn modelId="{3DE34A6F-A366-4A03-B535-8B30E1E91F52}" type="presOf" srcId="{5E272B5F-FEEB-42AA-BBD8-8357AF99283F}" destId="{AFC69756-6CB6-40F3-BB8F-038BD58BEC40}" srcOrd="0" destOrd="0" presId="urn:microsoft.com/office/officeart/2005/8/layout/list1"/>
    <dgm:cxn modelId="{EDA31355-86FC-4AE3-89C2-04F91714836B}" srcId="{6FCCF981-5A86-4072-A5DC-AC3706E85B6F}" destId="{79B1E550-6F97-4C49-B84C-04F4C343F3BC}" srcOrd="0" destOrd="0" parTransId="{2EECF813-6BD3-4F5C-A55E-9523D7770B4D}" sibTransId="{8351C3DC-660B-4280-B95E-6C32FC5F8382}"/>
    <dgm:cxn modelId="{38BE7978-5038-411E-82E4-5372BC249571}" type="presOf" srcId="{1B78BC53-8B40-45AE-9785-5FC0D6A370F3}" destId="{45354703-D3C8-4FF8-8A40-61DD82FE1AE0}" srcOrd="0" destOrd="1" presId="urn:microsoft.com/office/officeart/2005/8/layout/list1"/>
    <dgm:cxn modelId="{B88CFB79-0C47-433E-9F98-F8D8700914B4}" type="presOf" srcId="{C49B0077-B425-4B0B-A98A-E26B32D8D12E}" destId="{45354703-D3C8-4FF8-8A40-61DD82FE1AE0}" srcOrd="0" destOrd="2" presId="urn:microsoft.com/office/officeart/2005/8/layout/list1"/>
    <dgm:cxn modelId="{CA139B87-6AC8-4D46-B198-6534E131A8D8}" type="presOf" srcId="{30D9C8F4-2B48-401B-8EEA-F507280C220A}" destId="{181EB37B-D96A-4487-9B53-48A0A506C375}" srcOrd="0" destOrd="1" presId="urn:microsoft.com/office/officeart/2005/8/layout/list1"/>
    <dgm:cxn modelId="{C8D937A3-D0E0-460B-9249-0F439EB930D2}" type="presOf" srcId="{45DB5AE2-1FCE-4CF4-B96D-2C946344D64B}" destId="{E44B0A72-55B9-4D96-B488-87A07C5C098D}" srcOrd="1" destOrd="0" presId="urn:microsoft.com/office/officeart/2005/8/layout/list1"/>
    <dgm:cxn modelId="{6192A1A9-12D5-428F-A01C-B4FADD78ABFF}" srcId="{45DB5AE2-1FCE-4CF4-B96D-2C946344D64B}" destId="{8915BE09-E780-4BD3-B91F-57232EFAD37A}" srcOrd="1" destOrd="0" parTransId="{6FC4C58C-F1AD-40CB-8015-77E581500B66}" sibTransId="{9F33F3AB-1AE4-4FCD-9451-2B291E591809}"/>
    <dgm:cxn modelId="{A9AC5DBA-4328-44E6-A383-35C05C9CC34A}" srcId="{8A974587-0759-477E-832E-F5B54F9CB365}" destId="{45DB5AE2-1FCE-4CF4-B96D-2C946344D64B}" srcOrd="0" destOrd="0" parTransId="{C9C6F47B-1FD0-4F3C-A665-BE5B39E6CAAD}" sibTransId="{7C70170A-74C5-4B7A-8CF3-F58A83F62855}"/>
    <dgm:cxn modelId="{BE6DFBCA-FE3D-40A5-9C12-B63E5216B3D8}" type="presOf" srcId="{8915BE09-E780-4BD3-B91F-57232EFAD37A}" destId="{BAC06473-3951-46C6-9304-F1898FBC9DF4}" srcOrd="0" destOrd="1" presId="urn:microsoft.com/office/officeart/2005/8/layout/list1"/>
    <dgm:cxn modelId="{333AA3D1-9D39-4DF6-8C04-D16EC162CC14}" srcId="{5E272B5F-FEEB-42AA-BBD8-8357AF99283F}" destId="{4C4E3A84-629A-43D9-8467-EFA40998F973}" srcOrd="0" destOrd="0" parTransId="{1F2A7ACB-B303-4F36-BDA9-01CCD6306B3F}" sibTransId="{17E547D8-D60C-4A66-9C17-08A5170B0909}"/>
    <dgm:cxn modelId="{7CAA55DA-EED6-4325-A89D-C018A710B0ED}" srcId="{6FCCF981-5A86-4072-A5DC-AC3706E85B6F}" destId="{30D9C8F4-2B48-401B-8EEA-F507280C220A}" srcOrd="1" destOrd="0" parTransId="{E3BCA254-6528-4A17-94F3-5DDE4142718E}" sibTransId="{3675BEBC-5F88-4192-9FBE-8B066DDC8D1B}"/>
    <dgm:cxn modelId="{911603E3-583D-453E-AD62-058D69A8F68D}" type="presOf" srcId="{6FCCF981-5A86-4072-A5DC-AC3706E85B6F}" destId="{BCE5C64A-EF78-494D-9168-B9538FAF4EA0}" srcOrd="0" destOrd="0" presId="urn:microsoft.com/office/officeart/2005/8/layout/list1"/>
    <dgm:cxn modelId="{EB9C76E3-6E39-4B56-935B-2FCE6CEDB134}" srcId="{45DB5AE2-1FCE-4CF4-B96D-2C946344D64B}" destId="{38E271D7-69AB-4F4B-A7B5-3715F54BBAC7}" srcOrd="0" destOrd="0" parTransId="{56678D98-4F66-4BF0-A91A-A0D0AD37FE76}" sibTransId="{A4739AEE-2C0A-48D0-B1E6-A800F729D4DB}"/>
    <dgm:cxn modelId="{1906DCE6-A67A-4997-BB8D-4708E1DCF4ED}" srcId="{5E272B5F-FEEB-42AA-BBD8-8357AF99283F}" destId="{B81F4BF0-D82D-4016-B2C3-A46EC0426D5C}" srcOrd="3" destOrd="0" parTransId="{269C59E5-EE3F-42DA-B206-A223880F52FD}" sibTransId="{0479CEB4-1A94-4B40-914F-A768AAD53668}"/>
    <dgm:cxn modelId="{981451E8-AB9E-4C74-A5C9-65A0CD9D3457}" srcId="{8A974587-0759-477E-832E-F5B54F9CB365}" destId="{6FCCF981-5A86-4072-A5DC-AC3706E85B6F}" srcOrd="2" destOrd="0" parTransId="{FAEC9167-8939-451B-9252-7328F4CEBFF7}" sibTransId="{2D157729-7BEE-4B4A-8FC6-D1395A9F8B8C}"/>
    <dgm:cxn modelId="{43CB81EC-CF59-467F-AE1C-B17634ECD512}" type="presOf" srcId="{8A974587-0759-477E-832E-F5B54F9CB365}" destId="{4549F2D9-6845-4AA2-9027-C32EAA704CC2}" srcOrd="0" destOrd="0" presId="urn:microsoft.com/office/officeart/2005/8/layout/list1"/>
    <dgm:cxn modelId="{548AF9F3-AF8B-4D91-BCC0-5E741AC0018D}" srcId="{5E272B5F-FEEB-42AA-BBD8-8357AF99283F}" destId="{C49B0077-B425-4B0B-A98A-E26B32D8D12E}" srcOrd="2" destOrd="0" parTransId="{DBBAD395-C881-424C-B0C7-61035DD0FF45}" sibTransId="{EF7AF76A-AF98-4AC5-9E37-88E1BA0FFADA}"/>
    <dgm:cxn modelId="{95CD8E95-3ADA-4819-AEA9-DF158EAE6474}" type="presParOf" srcId="{4549F2D9-6845-4AA2-9027-C32EAA704CC2}" destId="{C13F59C2-0D8A-4268-8FF7-5AC783E20E07}" srcOrd="0" destOrd="0" presId="urn:microsoft.com/office/officeart/2005/8/layout/list1"/>
    <dgm:cxn modelId="{CBA78766-ED9E-4ACC-B345-C6F504D4C29E}" type="presParOf" srcId="{C13F59C2-0D8A-4268-8FF7-5AC783E20E07}" destId="{FC98B281-1594-4791-B41D-EEF282FFB979}" srcOrd="0" destOrd="0" presId="urn:microsoft.com/office/officeart/2005/8/layout/list1"/>
    <dgm:cxn modelId="{0AE893B0-2F02-47C3-9A4B-D2C7CD951FB3}" type="presParOf" srcId="{C13F59C2-0D8A-4268-8FF7-5AC783E20E07}" destId="{E44B0A72-55B9-4D96-B488-87A07C5C098D}" srcOrd="1" destOrd="0" presId="urn:microsoft.com/office/officeart/2005/8/layout/list1"/>
    <dgm:cxn modelId="{89F81715-CB73-4F4D-B3ED-95AA03039A31}" type="presParOf" srcId="{4549F2D9-6845-4AA2-9027-C32EAA704CC2}" destId="{52A340F2-145A-4B9A-87DB-7400A46AD967}" srcOrd="1" destOrd="0" presId="urn:microsoft.com/office/officeart/2005/8/layout/list1"/>
    <dgm:cxn modelId="{4C51B4D3-2012-4BDC-B425-96693A94FE59}" type="presParOf" srcId="{4549F2D9-6845-4AA2-9027-C32EAA704CC2}" destId="{BAC06473-3951-46C6-9304-F1898FBC9DF4}" srcOrd="2" destOrd="0" presId="urn:microsoft.com/office/officeart/2005/8/layout/list1"/>
    <dgm:cxn modelId="{C6DF8C34-41F5-408C-9854-CE5058313E50}" type="presParOf" srcId="{4549F2D9-6845-4AA2-9027-C32EAA704CC2}" destId="{5A3E9C94-93F0-43D4-B3D0-8F728C5B1168}" srcOrd="3" destOrd="0" presId="urn:microsoft.com/office/officeart/2005/8/layout/list1"/>
    <dgm:cxn modelId="{F3771980-D07B-493B-B633-9A7BFA1190C8}" type="presParOf" srcId="{4549F2D9-6845-4AA2-9027-C32EAA704CC2}" destId="{8CB5AE57-C5C8-445E-9393-4993B40E18D9}" srcOrd="4" destOrd="0" presId="urn:microsoft.com/office/officeart/2005/8/layout/list1"/>
    <dgm:cxn modelId="{6862BF18-5901-4241-95C3-39BBB8F8F232}" type="presParOf" srcId="{8CB5AE57-C5C8-445E-9393-4993B40E18D9}" destId="{AFC69756-6CB6-40F3-BB8F-038BD58BEC40}" srcOrd="0" destOrd="0" presId="urn:microsoft.com/office/officeart/2005/8/layout/list1"/>
    <dgm:cxn modelId="{A243A340-EDBB-4794-864A-35D6EAA68ABA}" type="presParOf" srcId="{8CB5AE57-C5C8-445E-9393-4993B40E18D9}" destId="{E4F9D140-7749-4604-94CA-CD07A4503439}" srcOrd="1" destOrd="0" presId="urn:microsoft.com/office/officeart/2005/8/layout/list1"/>
    <dgm:cxn modelId="{EE287AF2-0219-458F-97D0-826DDB2AA3CC}" type="presParOf" srcId="{4549F2D9-6845-4AA2-9027-C32EAA704CC2}" destId="{05470700-D37F-4784-8BE8-AD2079CCDAD1}" srcOrd="5" destOrd="0" presId="urn:microsoft.com/office/officeart/2005/8/layout/list1"/>
    <dgm:cxn modelId="{CB191B51-1772-4D44-9E59-796B98CD3FBA}" type="presParOf" srcId="{4549F2D9-6845-4AA2-9027-C32EAA704CC2}" destId="{45354703-D3C8-4FF8-8A40-61DD82FE1AE0}" srcOrd="6" destOrd="0" presId="urn:microsoft.com/office/officeart/2005/8/layout/list1"/>
    <dgm:cxn modelId="{4208DBD5-01B7-4FDE-B8A1-EC7BEE9B2AFD}" type="presParOf" srcId="{4549F2D9-6845-4AA2-9027-C32EAA704CC2}" destId="{C2B6A2FD-8D4B-4F15-BD1A-B600FA7349A4}" srcOrd="7" destOrd="0" presId="urn:microsoft.com/office/officeart/2005/8/layout/list1"/>
    <dgm:cxn modelId="{223E3CB5-63B0-4B76-9FEF-BF450B5DE091}" type="presParOf" srcId="{4549F2D9-6845-4AA2-9027-C32EAA704CC2}" destId="{ADE66BDE-9D99-40E3-8193-F93A3DD843E9}" srcOrd="8" destOrd="0" presId="urn:microsoft.com/office/officeart/2005/8/layout/list1"/>
    <dgm:cxn modelId="{F385213D-2BA5-49EB-BF43-F0889682793A}" type="presParOf" srcId="{ADE66BDE-9D99-40E3-8193-F93A3DD843E9}" destId="{BCE5C64A-EF78-494D-9168-B9538FAF4EA0}" srcOrd="0" destOrd="0" presId="urn:microsoft.com/office/officeart/2005/8/layout/list1"/>
    <dgm:cxn modelId="{E570885B-2648-4F6A-82A6-8169F4A2337A}" type="presParOf" srcId="{ADE66BDE-9D99-40E3-8193-F93A3DD843E9}" destId="{CD364F68-955B-4462-9A45-1A18DB79D256}" srcOrd="1" destOrd="0" presId="urn:microsoft.com/office/officeart/2005/8/layout/list1"/>
    <dgm:cxn modelId="{3E6E3D81-EC4E-449A-BA64-E1A50A136BAB}" type="presParOf" srcId="{4549F2D9-6845-4AA2-9027-C32EAA704CC2}" destId="{A8F68715-CAD8-4021-BA09-798838B3FBCD}" srcOrd="9" destOrd="0" presId="urn:microsoft.com/office/officeart/2005/8/layout/list1"/>
    <dgm:cxn modelId="{39618F2E-5BF8-48F4-A823-306D33B22E66}" type="presParOf" srcId="{4549F2D9-6845-4AA2-9027-C32EAA704CC2}" destId="{181EB37B-D96A-4487-9B53-48A0A506C37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53CF50-A097-4070-8A52-88F0A2155E6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0DE0763-B57F-43D4-9965-78487BC3022E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Disentangle ships sharing the same MMSI to facilitate time-series analysis</a:t>
          </a:r>
          <a:endParaRPr lang="en-US" dirty="0"/>
        </a:p>
      </dgm:t>
    </dgm:pt>
    <dgm:pt modelId="{21D543EE-FEB9-4713-B730-87E2DE74A07D}" type="parTrans" cxnId="{62D9C3F7-27F5-4DA6-B02A-B21403780294}">
      <dgm:prSet/>
      <dgm:spPr/>
      <dgm:t>
        <a:bodyPr/>
        <a:lstStyle/>
        <a:p>
          <a:endParaRPr lang="en-US"/>
        </a:p>
      </dgm:t>
    </dgm:pt>
    <dgm:pt modelId="{A71DCC0D-40CC-4E9A-AF51-1B1456B820D6}" type="sibTrans" cxnId="{62D9C3F7-27F5-4DA6-B02A-B214037802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F29DBC9-5F02-4A00-9FD3-17F06533DABF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Apply models on larger dataset with gear types other than trawlers</a:t>
          </a:r>
          <a:endParaRPr lang="en-US" dirty="0"/>
        </a:p>
      </dgm:t>
    </dgm:pt>
    <dgm:pt modelId="{9B17226D-5860-4979-B088-140B11E4A72F}" type="parTrans" cxnId="{9B05A646-4078-4B5A-8AAD-43BA5C1F1B57}">
      <dgm:prSet/>
      <dgm:spPr/>
      <dgm:t>
        <a:bodyPr/>
        <a:lstStyle/>
        <a:p>
          <a:endParaRPr lang="en-US"/>
        </a:p>
      </dgm:t>
    </dgm:pt>
    <dgm:pt modelId="{37434123-986A-435A-96F7-FD03ACC63771}" type="sibTrans" cxnId="{9B05A646-4078-4B5A-8AAD-43BA5C1F1B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D4A23A-1A99-4E5C-A2BF-84D479EE0947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Further models to determine what gear type a ship is using, or whether the ship is a fishing vessel</a:t>
          </a:r>
          <a:endParaRPr lang="en-US" dirty="0"/>
        </a:p>
      </dgm:t>
    </dgm:pt>
    <dgm:pt modelId="{D4077B33-2883-4AF4-802F-82B730F655ED}" type="parTrans" cxnId="{95D06B6F-D995-46CC-9023-90AA2053F26D}">
      <dgm:prSet/>
      <dgm:spPr/>
      <dgm:t>
        <a:bodyPr/>
        <a:lstStyle/>
        <a:p>
          <a:endParaRPr lang="en-US"/>
        </a:p>
      </dgm:t>
    </dgm:pt>
    <dgm:pt modelId="{FE0002E6-CAC1-4B36-9494-EDC6A3B98912}" type="sibTrans" cxnId="{95D06B6F-D995-46CC-9023-90AA2053F26D}">
      <dgm:prSet/>
      <dgm:spPr/>
      <dgm:t>
        <a:bodyPr/>
        <a:lstStyle/>
        <a:p>
          <a:endParaRPr lang="en-US"/>
        </a:p>
      </dgm:t>
    </dgm:pt>
    <dgm:pt modelId="{07DCC3C9-1A5B-412D-8176-B0405FCEDD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Convert time, course data from numerical to grouped categorical</a:t>
          </a:r>
        </a:p>
      </dgm:t>
    </dgm:pt>
    <dgm:pt modelId="{C3502387-608A-472E-AF5C-76A538547DFC}" type="parTrans" cxnId="{7FC5EAF6-EC8B-4D8F-8E34-6A4F4E9DEF42}">
      <dgm:prSet/>
      <dgm:spPr/>
      <dgm:t>
        <a:bodyPr/>
        <a:lstStyle/>
        <a:p>
          <a:endParaRPr lang="en-SG"/>
        </a:p>
      </dgm:t>
    </dgm:pt>
    <dgm:pt modelId="{E78E37BD-0158-4F49-92CB-9E4B7DD80AE0}" type="sibTrans" cxnId="{7FC5EAF6-EC8B-4D8F-8E34-6A4F4E9DEF42}">
      <dgm:prSet/>
      <dgm:spPr/>
      <dgm:t>
        <a:bodyPr/>
        <a:lstStyle/>
        <a:p>
          <a:pPr>
            <a:lnSpc>
              <a:spcPct val="100000"/>
            </a:lnSpc>
          </a:pPr>
          <a:endParaRPr lang="en-SG"/>
        </a:p>
      </dgm:t>
    </dgm:pt>
    <dgm:pt modelId="{B8C8FEB1-EEEE-4711-8A1A-932966124685}" type="pres">
      <dgm:prSet presAssocID="{8C53CF50-A097-4070-8A52-88F0A2155E69}" presName="root" presStyleCnt="0">
        <dgm:presLayoutVars>
          <dgm:dir/>
          <dgm:resizeHandles val="exact"/>
        </dgm:presLayoutVars>
      </dgm:prSet>
      <dgm:spPr/>
    </dgm:pt>
    <dgm:pt modelId="{49FA4307-1C49-4888-881E-D50762BD5E23}" type="pres">
      <dgm:prSet presAssocID="{8C53CF50-A097-4070-8A52-88F0A2155E69}" presName="container" presStyleCnt="0">
        <dgm:presLayoutVars>
          <dgm:dir/>
          <dgm:resizeHandles val="exact"/>
        </dgm:presLayoutVars>
      </dgm:prSet>
      <dgm:spPr/>
    </dgm:pt>
    <dgm:pt modelId="{A3E20D09-1365-4460-950E-44D21A53E55F}" type="pres">
      <dgm:prSet presAssocID="{10DE0763-B57F-43D4-9965-78487BC3022E}" presName="compNode" presStyleCnt="0"/>
      <dgm:spPr/>
    </dgm:pt>
    <dgm:pt modelId="{6CF6A319-D4CF-4076-A7B4-054EF9106813}" type="pres">
      <dgm:prSet presAssocID="{10DE0763-B57F-43D4-9965-78487BC3022E}" presName="iconBgRect" presStyleLbl="bgShp" presStyleIdx="0" presStyleCnt="4"/>
      <dgm:spPr/>
    </dgm:pt>
    <dgm:pt modelId="{CDDBA759-020F-4912-84D0-0D0C8DBCAABE}" type="pres">
      <dgm:prSet presAssocID="{10DE0763-B57F-43D4-9965-78487BC302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5A4C84F9-89F6-46B8-9A98-D30E1EA9F171}" type="pres">
      <dgm:prSet presAssocID="{10DE0763-B57F-43D4-9965-78487BC3022E}" presName="spaceRect" presStyleCnt="0"/>
      <dgm:spPr/>
    </dgm:pt>
    <dgm:pt modelId="{10F4D0D2-0BFD-48A6-ACD6-ABE5AC76F430}" type="pres">
      <dgm:prSet presAssocID="{10DE0763-B57F-43D4-9965-78487BC3022E}" presName="textRect" presStyleLbl="revTx" presStyleIdx="0" presStyleCnt="4">
        <dgm:presLayoutVars>
          <dgm:chMax val="1"/>
          <dgm:chPref val="1"/>
        </dgm:presLayoutVars>
      </dgm:prSet>
      <dgm:spPr/>
    </dgm:pt>
    <dgm:pt modelId="{EBCDBBB5-C7A8-4733-A7A2-406E9F69D3C8}" type="pres">
      <dgm:prSet presAssocID="{A71DCC0D-40CC-4E9A-AF51-1B1456B820D6}" presName="sibTrans" presStyleLbl="sibTrans2D1" presStyleIdx="0" presStyleCnt="0"/>
      <dgm:spPr/>
    </dgm:pt>
    <dgm:pt modelId="{EB1B56BA-B88A-414F-9F53-2C17019B05DD}" type="pres">
      <dgm:prSet presAssocID="{7F29DBC9-5F02-4A00-9FD3-17F06533DABF}" presName="compNode" presStyleCnt="0"/>
      <dgm:spPr/>
    </dgm:pt>
    <dgm:pt modelId="{9090C747-7A14-4CC9-9F98-6AAEA8E9D6E3}" type="pres">
      <dgm:prSet presAssocID="{7F29DBC9-5F02-4A00-9FD3-17F06533DABF}" presName="iconBgRect" presStyleLbl="bgShp" presStyleIdx="1" presStyleCnt="4"/>
      <dgm:spPr/>
    </dgm:pt>
    <dgm:pt modelId="{C85D7D27-0BBA-4ED7-A976-8729AC220177}" type="pres">
      <dgm:prSet presAssocID="{7F29DBC9-5F02-4A00-9FD3-17F06533DAB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Figure"/>
        </a:ext>
      </dgm:extLst>
    </dgm:pt>
    <dgm:pt modelId="{20F01EC6-FD14-4811-AFAD-DC32F496420D}" type="pres">
      <dgm:prSet presAssocID="{7F29DBC9-5F02-4A00-9FD3-17F06533DABF}" presName="spaceRect" presStyleCnt="0"/>
      <dgm:spPr/>
    </dgm:pt>
    <dgm:pt modelId="{9E5AFAC5-2469-41B5-8FCB-C390611438BF}" type="pres">
      <dgm:prSet presAssocID="{7F29DBC9-5F02-4A00-9FD3-17F06533DABF}" presName="textRect" presStyleLbl="revTx" presStyleIdx="1" presStyleCnt="4">
        <dgm:presLayoutVars>
          <dgm:chMax val="1"/>
          <dgm:chPref val="1"/>
        </dgm:presLayoutVars>
      </dgm:prSet>
      <dgm:spPr/>
    </dgm:pt>
    <dgm:pt modelId="{B3F81957-5B63-4628-951E-EC4E9D3ECAEF}" type="pres">
      <dgm:prSet presAssocID="{37434123-986A-435A-96F7-FD03ACC63771}" presName="sibTrans" presStyleLbl="sibTrans2D1" presStyleIdx="0" presStyleCnt="0"/>
      <dgm:spPr/>
    </dgm:pt>
    <dgm:pt modelId="{F7B389FA-E852-4C61-AD84-07D707A0E4E6}" type="pres">
      <dgm:prSet presAssocID="{07DCC3C9-1A5B-412D-8176-B0405FCEDD2C}" presName="compNode" presStyleCnt="0"/>
      <dgm:spPr/>
    </dgm:pt>
    <dgm:pt modelId="{20DBD7D2-35E4-45F9-A747-1BEC523DF00F}" type="pres">
      <dgm:prSet presAssocID="{07DCC3C9-1A5B-412D-8176-B0405FCEDD2C}" presName="iconBgRect" presStyleLbl="bgShp" presStyleIdx="2" presStyleCnt="4"/>
      <dgm:spPr/>
    </dgm:pt>
    <dgm:pt modelId="{F0A6DFD4-094B-4B26-AC83-12B912D388DD}" type="pres">
      <dgm:prSet presAssocID="{07DCC3C9-1A5B-412D-8176-B0405FCEDD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1725F49D-823F-49A9-B024-ED7AACB658B0}" type="pres">
      <dgm:prSet presAssocID="{07DCC3C9-1A5B-412D-8176-B0405FCEDD2C}" presName="spaceRect" presStyleCnt="0"/>
      <dgm:spPr/>
    </dgm:pt>
    <dgm:pt modelId="{85562780-A086-4FE0-AA15-F0532A314477}" type="pres">
      <dgm:prSet presAssocID="{07DCC3C9-1A5B-412D-8176-B0405FCEDD2C}" presName="textRect" presStyleLbl="revTx" presStyleIdx="2" presStyleCnt="4">
        <dgm:presLayoutVars>
          <dgm:chMax val="1"/>
          <dgm:chPref val="1"/>
        </dgm:presLayoutVars>
      </dgm:prSet>
      <dgm:spPr/>
    </dgm:pt>
    <dgm:pt modelId="{5DC895AE-3C22-4009-AFCC-8A1E49A1432E}" type="pres">
      <dgm:prSet presAssocID="{E78E37BD-0158-4F49-92CB-9E4B7DD80AE0}" presName="sibTrans" presStyleLbl="sibTrans2D1" presStyleIdx="0" presStyleCnt="0"/>
      <dgm:spPr/>
    </dgm:pt>
    <dgm:pt modelId="{8940694A-9E2D-4539-AD59-38881B4C0AD5}" type="pres">
      <dgm:prSet presAssocID="{9FD4A23A-1A99-4E5C-A2BF-84D479EE0947}" presName="compNode" presStyleCnt="0"/>
      <dgm:spPr/>
    </dgm:pt>
    <dgm:pt modelId="{E4D0343B-F1C8-4736-910A-B16228BFF57B}" type="pres">
      <dgm:prSet presAssocID="{9FD4A23A-1A99-4E5C-A2BF-84D479EE0947}" presName="iconBgRect" presStyleLbl="bgShp" presStyleIdx="3" presStyleCnt="4"/>
      <dgm:spPr/>
    </dgm:pt>
    <dgm:pt modelId="{593489C8-250F-4398-92C5-33E488DA745B}" type="pres">
      <dgm:prSet presAssocID="{9FD4A23A-1A99-4E5C-A2BF-84D479EE09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ing"/>
        </a:ext>
      </dgm:extLst>
    </dgm:pt>
    <dgm:pt modelId="{19322384-5ACF-4F7D-8CB7-0D3CE284481C}" type="pres">
      <dgm:prSet presAssocID="{9FD4A23A-1A99-4E5C-A2BF-84D479EE0947}" presName="spaceRect" presStyleCnt="0"/>
      <dgm:spPr/>
    </dgm:pt>
    <dgm:pt modelId="{3B868E7D-D5F0-4DAD-B620-15229C97DB92}" type="pres">
      <dgm:prSet presAssocID="{9FD4A23A-1A99-4E5C-A2BF-84D479EE094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D55EF0B-6099-48C5-A306-08E36D91CF1E}" type="presOf" srcId="{10DE0763-B57F-43D4-9965-78487BC3022E}" destId="{10F4D0D2-0BFD-48A6-ACD6-ABE5AC76F430}" srcOrd="0" destOrd="0" presId="urn:microsoft.com/office/officeart/2018/2/layout/IconCircleList"/>
    <dgm:cxn modelId="{B883351A-8E55-437E-8C69-8B7720037E87}" type="presOf" srcId="{9FD4A23A-1A99-4E5C-A2BF-84D479EE0947}" destId="{3B868E7D-D5F0-4DAD-B620-15229C97DB92}" srcOrd="0" destOrd="0" presId="urn:microsoft.com/office/officeart/2018/2/layout/IconCircleList"/>
    <dgm:cxn modelId="{9054FE34-359A-4324-A34E-3F58CA005422}" type="presOf" srcId="{07DCC3C9-1A5B-412D-8176-B0405FCEDD2C}" destId="{85562780-A086-4FE0-AA15-F0532A314477}" srcOrd="0" destOrd="0" presId="urn:microsoft.com/office/officeart/2018/2/layout/IconCircleList"/>
    <dgm:cxn modelId="{F2B62A37-F671-44C4-96C9-FED8DA43B586}" type="presOf" srcId="{7F29DBC9-5F02-4A00-9FD3-17F06533DABF}" destId="{9E5AFAC5-2469-41B5-8FCB-C390611438BF}" srcOrd="0" destOrd="0" presId="urn:microsoft.com/office/officeart/2018/2/layout/IconCircleList"/>
    <dgm:cxn modelId="{9B05A646-4078-4B5A-8AAD-43BA5C1F1B57}" srcId="{8C53CF50-A097-4070-8A52-88F0A2155E69}" destId="{7F29DBC9-5F02-4A00-9FD3-17F06533DABF}" srcOrd="1" destOrd="0" parTransId="{9B17226D-5860-4979-B088-140B11E4A72F}" sibTransId="{37434123-986A-435A-96F7-FD03ACC63771}"/>
    <dgm:cxn modelId="{95D06B6F-D995-46CC-9023-90AA2053F26D}" srcId="{8C53CF50-A097-4070-8A52-88F0A2155E69}" destId="{9FD4A23A-1A99-4E5C-A2BF-84D479EE0947}" srcOrd="3" destOrd="0" parTransId="{D4077B33-2883-4AF4-802F-82B730F655ED}" sibTransId="{FE0002E6-CAC1-4B36-9494-EDC6A3B98912}"/>
    <dgm:cxn modelId="{D869FF8C-3667-4EA7-9737-18662D607420}" type="presOf" srcId="{E78E37BD-0158-4F49-92CB-9E4B7DD80AE0}" destId="{5DC895AE-3C22-4009-AFCC-8A1E49A1432E}" srcOrd="0" destOrd="0" presId="urn:microsoft.com/office/officeart/2018/2/layout/IconCircleList"/>
    <dgm:cxn modelId="{BA0D078E-9C63-4E9D-9B6B-16FE27635F96}" type="presOf" srcId="{37434123-986A-435A-96F7-FD03ACC63771}" destId="{B3F81957-5B63-4628-951E-EC4E9D3ECAEF}" srcOrd="0" destOrd="0" presId="urn:microsoft.com/office/officeart/2018/2/layout/IconCircleList"/>
    <dgm:cxn modelId="{5726EA9E-085A-4D16-BFAA-854BC4E30ED9}" type="presOf" srcId="{A71DCC0D-40CC-4E9A-AF51-1B1456B820D6}" destId="{EBCDBBB5-C7A8-4733-A7A2-406E9F69D3C8}" srcOrd="0" destOrd="0" presId="urn:microsoft.com/office/officeart/2018/2/layout/IconCircleList"/>
    <dgm:cxn modelId="{DA3C67AE-F019-4FF1-BA9F-27C676D2E4EF}" type="presOf" srcId="{8C53CF50-A097-4070-8A52-88F0A2155E69}" destId="{B8C8FEB1-EEEE-4711-8A1A-932966124685}" srcOrd="0" destOrd="0" presId="urn:microsoft.com/office/officeart/2018/2/layout/IconCircleList"/>
    <dgm:cxn modelId="{7FC5EAF6-EC8B-4D8F-8E34-6A4F4E9DEF42}" srcId="{8C53CF50-A097-4070-8A52-88F0A2155E69}" destId="{07DCC3C9-1A5B-412D-8176-B0405FCEDD2C}" srcOrd="2" destOrd="0" parTransId="{C3502387-608A-472E-AF5C-76A538547DFC}" sibTransId="{E78E37BD-0158-4F49-92CB-9E4B7DD80AE0}"/>
    <dgm:cxn modelId="{62D9C3F7-27F5-4DA6-B02A-B21403780294}" srcId="{8C53CF50-A097-4070-8A52-88F0A2155E69}" destId="{10DE0763-B57F-43D4-9965-78487BC3022E}" srcOrd="0" destOrd="0" parTransId="{21D543EE-FEB9-4713-B730-87E2DE74A07D}" sibTransId="{A71DCC0D-40CC-4E9A-AF51-1B1456B820D6}"/>
    <dgm:cxn modelId="{6EC1C255-87FC-4B54-911D-90DD4C9FA3E2}" type="presParOf" srcId="{B8C8FEB1-EEEE-4711-8A1A-932966124685}" destId="{49FA4307-1C49-4888-881E-D50762BD5E23}" srcOrd="0" destOrd="0" presId="urn:microsoft.com/office/officeart/2018/2/layout/IconCircleList"/>
    <dgm:cxn modelId="{9E84D5CF-CA30-4E18-88C5-108AC5DE34E0}" type="presParOf" srcId="{49FA4307-1C49-4888-881E-D50762BD5E23}" destId="{A3E20D09-1365-4460-950E-44D21A53E55F}" srcOrd="0" destOrd="0" presId="urn:microsoft.com/office/officeart/2018/2/layout/IconCircleList"/>
    <dgm:cxn modelId="{82D44629-E3A7-46BA-9512-5F1BF565D996}" type="presParOf" srcId="{A3E20D09-1365-4460-950E-44D21A53E55F}" destId="{6CF6A319-D4CF-4076-A7B4-054EF9106813}" srcOrd="0" destOrd="0" presId="urn:microsoft.com/office/officeart/2018/2/layout/IconCircleList"/>
    <dgm:cxn modelId="{E4AA5B5F-C3AE-4536-A2C5-2334A18DF165}" type="presParOf" srcId="{A3E20D09-1365-4460-950E-44D21A53E55F}" destId="{CDDBA759-020F-4912-84D0-0D0C8DBCAABE}" srcOrd="1" destOrd="0" presId="urn:microsoft.com/office/officeart/2018/2/layout/IconCircleList"/>
    <dgm:cxn modelId="{81E4E3FA-872E-4A93-A30C-91A6BDFE27F4}" type="presParOf" srcId="{A3E20D09-1365-4460-950E-44D21A53E55F}" destId="{5A4C84F9-89F6-46B8-9A98-D30E1EA9F171}" srcOrd="2" destOrd="0" presId="urn:microsoft.com/office/officeart/2018/2/layout/IconCircleList"/>
    <dgm:cxn modelId="{FAB2CA67-D2C6-430F-8624-F7B9053D925D}" type="presParOf" srcId="{A3E20D09-1365-4460-950E-44D21A53E55F}" destId="{10F4D0D2-0BFD-48A6-ACD6-ABE5AC76F430}" srcOrd="3" destOrd="0" presId="urn:microsoft.com/office/officeart/2018/2/layout/IconCircleList"/>
    <dgm:cxn modelId="{06C4BDC9-09B8-4854-98B7-A9D87EB80B65}" type="presParOf" srcId="{49FA4307-1C49-4888-881E-D50762BD5E23}" destId="{EBCDBBB5-C7A8-4733-A7A2-406E9F69D3C8}" srcOrd="1" destOrd="0" presId="urn:microsoft.com/office/officeart/2018/2/layout/IconCircleList"/>
    <dgm:cxn modelId="{98E14745-5F13-4E8F-96CC-8D55ABD03B5C}" type="presParOf" srcId="{49FA4307-1C49-4888-881E-D50762BD5E23}" destId="{EB1B56BA-B88A-414F-9F53-2C17019B05DD}" srcOrd="2" destOrd="0" presId="urn:microsoft.com/office/officeart/2018/2/layout/IconCircleList"/>
    <dgm:cxn modelId="{0A5A40E9-C729-4BB8-BA79-058A61603CB7}" type="presParOf" srcId="{EB1B56BA-B88A-414F-9F53-2C17019B05DD}" destId="{9090C747-7A14-4CC9-9F98-6AAEA8E9D6E3}" srcOrd="0" destOrd="0" presId="urn:microsoft.com/office/officeart/2018/2/layout/IconCircleList"/>
    <dgm:cxn modelId="{639A4ED8-6452-4B04-9C36-CD028640677D}" type="presParOf" srcId="{EB1B56BA-B88A-414F-9F53-2C17019B05DD}" destId="{C85D7D27-0BBA-4ED7-A976-8729AC220177}" srcOrd="1" destOrd="0" presId="urn:microsoft.com/office/officeart/2018/2/layout/IconCircleList"/>
    <dgm:cxn modelId="{5E0AE9B6-B635-403E-8C9A-2D81E215884C}" type="presParOf" srcId="{EB1B56BA-B88A-414F-9F53-2C17019B05DD}" destId="{20F01EC6-FD14-4811-AFAD-DC32F496420D}" srcOrd="2" destOrd="0" presId="urn:microsoft.com/office/officeart/2018/2/layout/IconCircleList"/>
    <dgm:cxn modelId="{FE32D16E-E5E6-4C87-916D-57B674C4C9B3}" type="presParOf" srcId="{EB1B56BA-B88A-414F-9F53-2C17019B05DD}" destId="{9E5AFAC5-2469-41B5-8FCB-C390611438BF}" srcOrd="3" destOrd="0" presId="urn:microsoft.com/office/officeart/2018/2/layout/IconCircleList"/>
    <dgm:cxn modelId="{1D7B3468-D079-44CB-A43F-CF38192A5853}" type="presParOf" srcId="{49FA4307-1C49-4888-881E-D50762BD5E23}" destId="{B3F81957-5B63-4628-951E-EC4E9D3ECAEF}" srcOrd="3" destOrd="0" presId="urn:microsoft.com/office/officeart/2018/2/layout/IconCircleList"/>
    <dgm:cxn modelId="{7C2A7F45-35C2-4486-8012-6437A6D65066}" type="presParOf" srcId="{49FA4307-1C49-4888-881E-D50762BD5E23}" destId="{F7B389FA-E852-4C61-AD84-07D707A0E4E6}" srcOrd="4" destOrd="0" presId="urn:microsoft.com/office/officeart/2018/2/layout/IconCircleList"/>
    <dgm:cxn modelId="{328A1F03-6B58-46BA-88B5-C000B5E00F22}" type="presParOf" srcId="{F7B389FA-E852-4C61-AD84-07D707A0E4E6}" destId="{20DBD7D2-35E4-45F9-A747-1BEC523DF00F}" srcOrd="0" destOrd="0" presId="urn:microsoft.com/office/officeart/2018/2/layout/IconCircleList"/>
    <dgm:cxn modelId="{7C5D306B-8F5B-468E-A7F0-D2C9AB3E7517}" type="presParOf" srcId="{F7B389FA-E852-4C61-AD84-07D707A0E4E6}" destId="{F0A6DFD4-094B-4B26-AC83-12B912D388DD}" srcOrd="1" destOrd="0" presId="urn:microsoft.com/office/officeart/2018/2/layout/IconCircleList"/>
    <dgm:cxn modelId="{5383C68F-765E-448A-AA25-0586F10F87E1}" type="presParOf" srcId="{F7B389FA-E852-4C61-AD84-07D707A0E4E6}" destId="{1725F49D-823F-49A9-B024-ED7AACB658B0}" srcOrd="2" destOrd="0" presId="urn:microsoft.com/office/officeart/2018/2/layout/IconCircleList"/>
    <dgm:cxn modelId="{3EA8D0DB-106A-48E9-994C-C694D81EC3A1}" type="presParOf" srcId="{F7B389FA-E852-4C61-AD84-07D707A0E4E6}" destId="{85562780-A086-4FE0-AA15-F0532A314477}" srcOrd="3" destOrd="0" presId="urn:microsoft.com/office/officeart/2018/2/layout/IconCircleList"/>
    <dgm:cxn modelId="{4B971498-8FDF-4048-9A7F-79B089D82DD5}" type="presParOf" srcId="{49FA4307-1C49-4888-881E-D50762BD5E23}" destId="{5DC895AE-3C22-4009-AFCC-8A1E49A1432E}" srcOrd="5" destOrd="0" presId="urn:microsoft.com/office/officeart/2018/2/layout/IconCircleList"/>
    <dgm:cxn modelId="{464B6FA6-95BA-4126-9EC0-507A6AB19DBC}" type="presParOf" srcId="{49FA4307-1C49-4888-881E-D50762BD5E23}" destId="{8940694A-9E2D-4539-AD59-38881B4C0AD5}" srcOrd="6" destOrd="0" presId="urn:microsoft.com/office/officeart/2018/2/layout/IconCircleList"/>
    <dgm:cxn modelId="{C77A88EF-F819-49BB-9A3F-AA107DE006AA}" type="presParOf" srcId="{8940694A-9E2D-4539-AD59-38881B4C0AD5}" destId="{E4D0343B-F1C8-4736-910A-B16228BFF57B}" srcOrd="0" destOrd="0" presId="urn:microsoft.com/office/officeart/2018/2/layout/IconCircleList"/>
    <dgm:cxn modelId="{8BDA1D20-D833-460A-BED9-244D54176A62}" type="presParOf" srcId="{8940694A-9E2D-4539-AD59-38881B4C0AD5}" destId="{593489C8-250F-4398-92C5-33E488DA745B}" srcOrd="1" destOrd="0" presId="urn:microsoft.com/office/officeart/2018/2/layout/IconCircleList"/>
    <dgm:cxn modelId="{B482C831-8F47-4DAE-81BF-8BE034FEEB87}" type="presParOf" srcId="{8940694A-9E2D-4539-AD59-38881B4C0AD5}" destId="{19322384-5ACF-4F7D-8CB7-0D3CE284481C}" srcOrd="2" destOrd="0" presId="urn:microsoft.com/office/officeart/2018/2/layout/IconCircleList"/>
    <dgm:cxn modelId="{8A572D74-94AD-4E0A-ACB0-47D85F851D9B}" type="presParOf" srcId="{8940694A-9E2D-4539-AD59-38881B4C0AD5}" destId="{3B868E7D-D5F0-4DAD-B620-15229C97DB9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F1F7E-62BB-460E-AA7B-C4563C7A703C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73FE7-C3E7-4948-943B-E070638C214F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Based on features derived from the Global Fishing Watch (GFW) dataset, predict which boat is fishing at any one time…</a:t>
          </a:r>
          <a:endParaRPr lang="en-US" sz="1700" kern="1200"/>
        </a:p>
      </dsp:txBody>
      <dsp:txXfrm>
        <a:off x="331199" y="2740191"/>
        <a:ext cx="4320000" cy="720000"/>
      </dsp:txXfrm>
    </dsp:sp>
    <dsp:sp modelId="{3C93CF80-B7CA-4799-99AF-5F7A2015E412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345F5-E6AD-412A-8A61-70689DEFFFA3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…to detect the presence of illegal fishing and/or overfishing</a:t>
          </a:r>
          <a:endParaRPr lang="en-US" sz="1700" kern="1200"/>
        </a:p>
      </dsp:txBody>
      <dsp:txXfrm>
        <a:off x="5407199" y="2740191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B6342-B7ED-40E9-AFA4-120C78861622}">
      <dsp:nvSpPr>
        <dsp:cNvPr id="0" name=""/>
        <dsp:cNvSpPr/>
      </dsp:nvSpPr>
      <dsp:spPr>
        <a:xfrm>
          <a:off x="4365" y="99238"/>
          <a:ext cx="1908734" cy="1145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Data retrieval</a:t>
          </a:r>
        </a:p>
      </dsp:txBody>
      <dsp:txXfrm>
        <a:off x="37908" y="132781"/>
        <a:ext cx="1841648" cy="1078154"/>
      </dsp:txXfrm>
    </dsp:sp>
    <dsp:sp modelId="{B6666EE7-647C-4F6B-95C1-BD69B2ED2566}">
      <dsp:nvSpPr>
        <dsp:cNvPr id="0" name=""/>
        <dsp:cNvSpPr/>
      </dsp:nvSpPr>
      <dsp:spPr>
        <a:xfrm>
          <a:off x="2103973" y="435175"/>
          <a:ext cx="404651" cy="473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900" kern="1200"/>
        </a:p>
      </dsp:txBody>
      <dsp:txXfrm>
        <a:off x="2103973" y="529848"/>
        <a:ext cx="283256" cy="284020"/>
      </dsp:txXfrm>
    </dsp:sp>
    <dsp:sp modelId="{B871ACCB-0C14-41A1-AC1F-C26BB8AB17C5}">
      <dsp:nvSpPr>
        <dsp:cNvPr id="0" name=""/>
        <dsp:cNvSpPr/>
      </dsp:nvSpPr>
      <dsp:spPr>
        <a:xfrm>
          <a:off x="2676594" y="99238"/>
          <a:ext cx="1908734" cy="1145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EDA</a:t>
          </a:r>
        </a:p>
      </dsp:txBody>
      <dsp:txXfrm>
        <a:off x="2710137" y="132781"/>
        <a:ext cx="1841648" cy="1078154"/>
      </dsp:txXfrm>
    </dsp:sp>
    <dsp:sp modelId="{8891EBE7-AE84-465E-B6AD-E7F25A7D4ADA}">
      <dsp:nvSpPr>
        <dsp:cNvPr id="0" name=""/>
        <dsp:cNvSpPr/>
      </dsp:nvSpPr>
      <dsp:spPr>
        <a:xfrm>
          <a:off x="4776202" y="435175"/>
          <a:ext cx="404651" cy="473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900" kern="1200"/>
        </a:p>
      </dsp:txBody>
      <dsp:txXfrm>
        <a:off x="4776202" y="529848"/>
        <a:ext cx="283256" cy="284020"/>
      </dsp:txXfrm>
    </dsp:sp>
    <dsp:sp modelId="{4A94F6D2-83E8-4476-8B97-B4116A036AE5}">
      <dsp:nvSpPr>
        <dsp:cNvPr id="0" name=""/>
        <dsp:cNvSpPr/>
      </dsp:nvSpPr>
      <dsp:spPr>
        <a:xfrm>
          <a:off x="5348822" y="99238"/>
          <a:ext cx="1908734" cy="1145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Visualisation</a:t>
          </a:r>
        </a:p>
      </dsp:txBody>
      <dsp:txXfrm>
        <a:off x="5382365" y="132781"/>
        <a:ext cx="1841648" cy="1078154"/>
      </dsp:txXfrm>
    </dsp:sp>
    <dsp:sp modelId="{A742D620-85F5-4BF2-A48B-DE6C5580EAA8}">
      <dsp:nvSpPr>
        <dsp:cNvPr id="0" name=""/>
        <dsp:cNvSpPr/>
      </dsp:nvSpPr>
      <dsp:spPr>
        <a:xfrm>
          <a:off x="7448431" y="435175"/>
          <a:ext cx="404651" cy="473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900" kern="1200"/>
        </a:p>
      </dsp:txBody>
      <dsp:txXfrm>
        <a:off x="7448431" y="529848"/>
        <a:ext cx="283256" cy="284020"/>
      </dsp:txXfrm>
    </dsp:sp>
    <dsp:sp modelId="{008A60C5-392A-49BC-8A4D-441B06F6E5EE}">
      <dsp:nvSpPr>
        <dsp:cNvPr id="0" name=""/>
        <dsp:cNvSpPr/>
      </dsp:nvSpPr>
      <dsp:spPr>
        <a:xfrm>
          <a:off x="8021051" y="99238"/>
          <a:ext cx="1908734" cy="1145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Model fitting and selection</a:t>
          </a:r>
        </a:p>
      </dsp:txBody>
      <dsp:txXfrm>
        <a:off x="8054594" y="132781"/>
        <a:ext cx="1841648" cy="1078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06473-3951-46C6-9304-F1898FBC9DF4}">
      <dsp:nvSpPr>
        <dsp:cNvPr id="0" name=""/>
        <dsp:cNvSpPr/>
      </dsp:nvSpPr>
      <dsp:spPr>
        <a:xfrm>
          <a:off x="0" y="373626"/>
          <a:ext cx="6797675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575" tIns="437388" rIns="52757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80/20 split of train/test data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5-fold cross-validation on train data</a:t>
          </a:r>
          <a:endParaRPr lang="en-US" sz="2100" kern="1200"/>
        </a:p>
      </dsp:txBody>
      <dsp:txXfrm>
        <a:off x="0" y="373626"/>
        <a:ext cx="6797675" cy="1223775"/>
      </dsp:txXfrm>
    </dsp:sp>
    <dsp:sp modelId="{E44B0A72-55B9-4D96-B488-87A07C5C098D}">
      <dsp:nvSpPr>
        <dsp:cNvPr id="0" name=""/>
        <dsp:cNvSpPr/>
      </dsp:nvSpPr>
      <dsp:spPr>
        <a:xfrm>
          <a:off x="339883" y="63666"/>
          <a:ext cx="475837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/>
            <a:t>Prepping the data</a:t>
          </a:r>
          <a:endParaRPr lang="en-US" sz="2100" kern="1200"/>
        </a:p>
      </dsp:txBody>
      <dsp:txXfrm>
        <a:off x="370145" y="93928"/>
        <a:ext cx="4697848" cy="559396"/>
      </dsp:txXfrm>
    </dsp:sp>
    <dsp:sp modelId="{45354703-D3C8-4FF8-8A40-61DD82FE1AE0}">
      <dsp:nvSpPr>
        <dsp:cNvPr id="0" name=""/>
        <dsp:cNvSpPr/>
      </dsp:nvSpPr>
      <dsp:spPr>
        <a:xfrm>
          <a:off x="0" y="2020761"/>
          <a:ext cx="6797675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575" tIns="437388" rIns="52757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KNN (on 20% of training set)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Logistic Regression (scaled features)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Gaussian Naïve Bayes (scaled features)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Random Forest</a:t>
          </a:r>
          <a:endParaRPr lang="en-US" sz="2100" kern="1200"/>
        </a:p>
      </dsp:txBody>
      <dsp:txXfrm>
        <a:off x="0" y="2020761"/>
        <a:ext cx="6797675" cy="1918350"/>
      </dsp:txXfrm>
    </dsp:sp>
    <dsp:sp modelId="{E4F9D140-7749-4604-94CA-CD07A4503439}">
      <dsp:nvSpPr>
        <dsp:cNvPr id="0" name=""/>
        <dsp:cNvSpPr/>
      </dsp:nvSpPr>
      <dsp:spPr>
        <a:xfrm>
          <a:off x="339883" y="1710801"/>
          <a:ext cx="475837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/>
            <a:t>4 classification models considered</a:t>
          </a:r>
          <a:endParaRPr lang="en-US" sz="2100" kern="1200"/>
        </a:p>
      </dsp:txBody>
      <dsp:txXfrm>
        <a:off x="370145" y="1741063"/>
        <a:ext cx="4697848" cy="559396"/>
      </dsp:txXfrm>
    </dsp:sp>
    <dsp:sp modelId="{181EB37B-D96A-4487-9B53-48A0A506C375}">
      <dsp:nvSpPr>
        <dsp:cNvPr id="0" name=""/>
        <dsp:cNvSpPr/>
      </dsp:nvSpPr>
      <dsp:spPr>
        <a:xfrm>
          <a:off x="0" y="4362471"/>
          <a:ext cx="6797675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575" tIns="437388" rIns="527575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f1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100" kern="1200"/>
            <a:t>AUC</a:t>
          </a:r>
          <a:endParaRPr lang="en-US" sz="2100" kern="1200"/>
        </a:p>
      </dsp:txBody>
      <dsp:txXfrm>
        <a:off x="0" y="4362471"/>
        <a:ext cx="6797675" cy="1223775"/>
      </dsp:txXfrm>
    </dsp:sp>
    <dsp:sp modelId="{CD364F68-955B-4462-9A45-1A18DB79D256}">
      <dsp:nvSpPr>
        <dsp:cNvPr id="0" name=""/>
        <dsp:cNvSpPr/>
      </dsp:nvSpPr>
      <dsp:spPr>
        <a:xfrm>
          <a:off x="339883" y="4052511"/>
          <a:ext cx="4758372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/>
            <a:t>Metrices</a:t>
          </a:r>
          <a:endParaRPr lang="en-US" sz="2100" kern="1200"/>
        </a:p>
      </dsp:txBody>
      <dsp:txXfrm>
        <a:off x="370145" y="4082773"/>
        <a:ext cx="4697848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6A319-D4CF-4076-A7B4-054EF9106813}">
      <dsp:nvSpPr>
        <dsp:cNvPr id="0" name=""/>
        <dsp:cNvSpPr/>
      </dsp:nvSpPr>
      <dsp:spPr>
        <a:xfrm>
          <a:off x="277583" y="132393"/>
          <a:ext cx="1369591" cy="13695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BA759-020F-4912-84D0-0D0C8DBCAABE}">
      <dsp:nvSpPr>
        <dsp:cNvPr id="0" name=""/>
        <dsp:cNvSpPr/>
      </dsp:nvSpPr>
      <dsp:spPr>
        <a:xfrm>
          <a:off x="565198" y="420007"/>
          <a:ext cx="794363" cy="7943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4D0D2-0BFD-48A6-ACD6-ABE5AC76F430}">
      <dsp:nvSpPr>
        <dsp:cNvPr id="0" name=""/>
        <dsp:cNvSpPr/>
      </dsp:nvSpPr>
      <dsp:spPr>
        <a:xfrm>
          <a:off x="1940659" y="132393"/>
          <a:ext cx="3228323" cy="136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Disentangle ships sharing the same MMSI to facilitate time-series analysis</a:t>
          </a:r>
          <a:endParaRPr lang="en-US" sz="2200" kern="1200" dirty="0"/>
        </a:p>
      </dsp:txBody>
      <dsp:txXfrm>
        <a:off x="1940659" y="132393"/>
        <a:ext cx="3228323" cy="1369591"/>
      </dsp:txXfrm>
    </dsp:sp>
    <dsp:sp modelId="{9090C747-7A14-4CC9-9F98-6AAEA8E9D6E3}">
      <dsp:nvSpPr>
        <dsp:cNvPr id="0" name=""/>
        <dsp:cNvSpPr/>
      </dsp:nvSpPr>
      <dsp:spPr>
        <a:xfrm>
          <a:off x="5731493" y="132393"/>
          <a:ext cx="1369591" cy="13695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D7D27-0BBA-4ED7-A976-8729AC220177}">
      <dsp:nvSpPr>
        <dsp:cNvPr id="0" name=""/>
        <dsp:cNvSpPr/>
      </dsp:nvSpPr>
      <dsp:spPr>
        <a:xfrm>
          <a:off x="6019108" y="420007"/>
          <a:ext cx="794363" cy="7943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AFAC5-2469-41B5-8FCB-C390611438BF}">
      <dsp:nvSpPr>
        <dsp:cNvPr id="0" name=""/>
        <dsp:cNvSpPr/>
      </dsp:nvSpPr>
      <dsp:spPr>
        <a:xfrm>
          <a:off x="7394569" y="132393"/>
          <a:ext cx="3228323" cy="136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Apply models on larger dataset with gear types other than trawlers</a:t>
          </a:r>
          <a:endParaRPr lang="en-US" sz="2200" kern="1200" dirty="0"/>
        </a:p>
      </dsp:txBody>
      <dsp:txXfrm>
        <a:off x="7394569" y="132393"/>
        <a:ext cx="3228323" cy="1369591"/>
      </dsp:txXfrm>
    </dsp:sp>
    <dsp:sp modelId="{20DBD7D2-35E4-45F9-A747-1BEC523DF00F}">
      <dsp:nvSpPr>
        <dsp:cNvPr id="0" name=""/>
        <dsp:cNvSpPr/>
      </dsp:nvSpPr>
      <dsp:spPr>
        <a:xfrm>
          <a:off x="277583" y="2117256"/>
          <a:ext cx="1369591" cy="13695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6DFD4-094B-4B26-AC83-12B912D388DD}">
      <dsp:nvSpPr>
        <dsp:cNvPr id="0" name=""/>
        <dsp:cNvSpPr/>
      </dsp:nvSpPr>
      <dsp:spPr>
        <a:xfrm>
          <a:off x="565198" y="2404870"/>
          <a:ext cx="794363" cy="7943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562780-A086-4FE0-AA15-F0532A314477}">
      <dsp:nvSpPr>
        <dsp:cNvPr id="0" name=""/>
        <dsp:cNvSpPr/>
      </dsp:nvSpPr>
      <dsp:spPr>
        <a:xfrm>
          <a:off x="1940659" y="2117256"/>
          <a:ext cx="3228323" cy="136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Convert time, course data from numerical to grouped categorical</a:t>
          </a:r>
        </a:p>
      </dsp:txBody>
      <dsp:txXfrm>
        <a:off x="1940659" y="2117256"/>
        <a:ext cx="3228323" cy="1369591"/>
      </dsp:txXfrm>
    </dsp:sp>
    <dsp:sp modelId="{E4D0343B-F1C8-4736-910A-B16228BFF57B}">
      <dsp:nvSpPr>
        <dsp:cNvPr id="0" name=""/>
        <dsp:cNvSpPr/>
      </dsp:nvSpPr>
      <dsp:spPr>
        <a:xfrm>
          <a:off x="5731493" y="2117256"/>
          <a:ext cx="1369591" cy="13695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489C8-250F-4398-92C5-33E488DA745B}">
      <dsp:nvSpPr>
        <dsp:cNvPr id="0" name=""/>
        <dsp:cNvSpPr/>
      </dsp:nvSpPr>
      <dsp:spPr>
        <a:xfrm>
          <a:off x="6019108" y="2404870"/>
          <a:ext cx="794363" cy="7943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68E7D-D5F0-4DAD-B620-15229C97DB92}">
      <dsp:nvSpPr>
        <dsp:cNvPr id="0" name=""/>
        <dsp:cNvSpPr/>
      </dsp:nvSpPr>
      <dsp:spPr>
        <a:xfrm>
          <a:off x="7394569" y="2117256"/>
          <a:ext cx="3228323" cy="136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Further models to determine what gear type a ship is using, or whether the ship is a fishing vessel</a:t>
          </a:r>
          <a:endParaRPr lang="en-US" sz="2200" kern="1200" dirty="0"/>
        </a:p>
      </dsp:txBody>
      <dsp:txXfrm>
        <a:off x="7394569" y="2117256"/>
        <a:ext cx="3228323" cy="1369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4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0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90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3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82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96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2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6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42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gle_sidaraviciute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commercial-fishing-gear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slide" Target="slide22.xml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10" Type="http://schemas.openxmlformats.org/officeDocument/2006/relationships/image" Target="../media/image20.png"/><Relationship Id="rId4" Type="http://schemas.openxmlformats.org/officeDocument/2006/relationships/slide" Target="slide19.xml"/><Relationship Id="rId9" Type="http://schemas.openxmlformats.org/officeDocument/2006/relationships/image" Target="../media/image19.png"/><Relationship Id="rId14" Type="http://schemas.openxmlformats.org/officeDocument/2006/relationships/slide" Target="slide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yanmoreno?utm_source=unsplash&amp;utm_medium=referral&amp;utm_content=creditCopyText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unsplash.com/s/photos/success!-sea?utm_source=unsplash&amp;utm_medium=referral&amp;utm_content=creditCopyTe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um.com/@yzouyang" TargetMode="External"/><Relationship Id="rId2" Type="http://schemas.openxmlformats.org/officeDocument/2006/relationships/hyperlink" Target="https://www.linkedin.com/yzouya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hyperlink" Target="https://pxhere.com/en/photo/1331855" TargetMode="External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8.png"/><Relationship Id="rId7" Type="http://schemas.openxmlformats.org/officeDocument/2006/relationships/diagramData" Target="../diagrams/data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diagramDrawing" Target="../diagrams/drawing2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lobalFishingWatch/training-data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fishingwatch.org/data/spoofing-one-identity-shared-by-multiple-vessel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at in a large body of water&#10;&#10;Description automatically generated">
            <a:extLst>
              <a:ext uri="{FF2B5EF4-FFF2-40B4-BE49-F238E27FC236}">
                <a16:creationId xmlns:a16="http://schemas.microsoft.com/office/drawing/2014/main" id="{0CAAF3BC-9E04-454B-BE7F-CCE87EA7E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51C78-7C9C-4130-B2FE-7DADEFB6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439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SG" sz="4100">
                <a:solidFill>
                  <a:srgbClr val="FFFFFF"/>
                </a:solidFill>
              </a:rPr>
              <a:t>Global Fishing Watch Dataset – Which boat is fishing?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DC663-8A7D-4CDF-874A-E454202EC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SG" sz="1700" b="1">
                <a:solidFill>
                  <a:srgbClr val="FFFFFF"/>
                </a:solidFill>
              </a:rPr>
              <a:t>Metis Project 3</a:t>
            </a:r>
          </a:p>
          <a:p>
            <a:r>
              <a:rPr lang="en-SG" sz="1700">
                <a:solidFill>
                  <a:srgbClr val="FFFFFF"/>
                </a:solidFill>
              </a:rPr>
              <a:t>By Ouyang Yingzhao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7722" y="4508519"/>
            <a:ext cx="2926080" cy="0"/>
          </a:xfrm>
          <a:prstGeom prst="line">
            <a:avLst/>
          </a:prstGeom>
          <a:ln w="19050">
            <a:solidFill>
              <a:srgbClr val="FEBF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ADAB2A-402F-48E6-8135-322F10865905}"/>
              </a:ext>
            </a:extLst>
          </p:cNvPr>
          <p:cNvSpPr/>
          <p:nvPr/>
        </p:nvSpPr>
        <p:spPr>
          <a:xfrm>
            <a:off x="8984338" y="6414387"/>
            <a:ext cx="3089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b="0" i="0" dirty="0">
                <a:effectLst/>
                <a:latin typeface="-apple-system"/>
              </a:rPr>
              <a:t>Photo by </a:t>
            </a:r>
            <a:r>
              <a:rPr lang="en-GB" sz="1400" b="0" i="0" dirty="0" err="1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Egle</a:t>
            </a:r>
            <a:r>
              <a:rPr lang="en-GB" sz="1400" b="0" i="0" dirty="0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400" b="0" i="0" dirty="0" err="1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Sidaraviciute</a:t>
            </a:r>
            <a:r>
              <a:rPr lang="en-GB" sz="1400" b="0" i="0" dirty="0">
                <a:effectLst/>
                <a:latin typeface="-apple-system"/>
              </a:rPr>
              <a:t> on </a:t>
            </a:r>
            <a:r>
              <a:rPr lang="en-GB" sz="1400" b="0" i="0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4180282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95987-5AEF-47EC-A5C3-5D4B488E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SG" sz="3600">
                <a:solidFill>
                  <a:srgbClr val="FFFFFF"/>
                </a:solidFill>
              </a:rPr>
              <a:t>Model fitting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B4146D-AE46-4637-A6BC-0FE2C91AD125}"/>
              </a:ext>
            </a:extLst>
          </p:cNvPr>
          <p:cNvSpPr txBox="1"/>
          <p:nvPr/>
        </p:nvSpPr>
        <p:spPr>
          <a:xfrm>
            <a:off x="9094001" y="3618230"/>
            <a:ext cx="211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SG" dirty="0">
                <a:solidFill>
                  <a:schemeClr val="bg1"/>
                </a:solidFill>
              </a:rPr>
              <a:t>AUC graph: test data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125BC9-40D4-4595-85D6-4499CA7940FB}"/>
              </a:ext>
            </a:extLst>
          </p:cNvPr>
          <p:cNvSpPr txBox="1"/>
          <p:nvPr/>
        </p:nvSpPr>
        <p:spPr>
          <a:xfrm>
            <a:off x="9249430" y="1259652"/>
            <a:ext cx="20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SG" dirty="0">
                <a:solidFill>
                  <a:schemeClr val="bg1"/>
                </a:solidFill>
              </a:rPr>
              <a:t>AUC graph: CV data</a:t>
            </a:r>
            <a:endParaRPr lang="en-SG">
              <a:solidFill>
                <a:schemeClr val="bg1"/>
              </a:solidFill>
            </a:endParaRPr>
          </a:p>
        </p:txBody>
      </p:sp>
      <p:graphicFrame>
        <p:nvGraphicFramePr>
          <p:cNvPr id="44" name="Content Placeholder 3">
            <a:extLst>
              <a:ext uri="{FF2B5EF4-FFF2-40B4-BE49-F238E27FC236}">
                <a16:creationId xmlns:a16="http://schemas.microsoft.com/office/drawing/2014/main" id="{867E9BFD-E1E6-4109-9FE8-BD7E223821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89886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04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95987-5AEF-47EC-A5C3-5D4B488E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Model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7C3D6-3980-4D33-A10D-02A2D653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en-SG" dirty="0"/>
              <a:t>Best performing is </a:t>
            </a:r>
            <a:r>
              <a:rPr lang="en-SG" b="1" dirty="0">
                <a:solidFill>
                  <a:schemeClr val="accent2"/>
                </a:solidFill>
              </a:rPr>
              <a:t>Random Forest</a:t>
            </a:r>
          </a:p>
          <a:p>
            <a:pPr lvl="1"/>
            <a:r>
              <a:rPr lang="en-SG" dirty="0"/>
              <a:t>f1: </a:t>
            </a:r>
            <a:r>
              <a:rPr lang="en-SG" b="1" dirty="0">
                <a:solidFill>
                  <a:schemeClr val="accent2"/>
                </a:solidFill>
              </a:rPr>
              <a:t>0.90 (both train and test)</a:t>
            </a:r>
          </a:p>
          <a:p>
            <a:pPr lvl="1"/>
            <a:r>
              <a:rPr lang="en-SG" dirty="0"/>
              <a:t>AUC: </a:t>
            </a:r>
            <a:r>
              <a:rPr lang="en-SG" b="1" dirty="0">
                <a:solidFill>
                  <a:schemeClr val="accent2"/>
                </a:solidFill>
              </a:rPr>
              <a:t>0.98 (both train and test)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9CEA-99E0-4B1F-B0E5-36EE6D3982EC}"/>
              </a:ext>
            </a:extLst>
          </p:cNvPr>
          <p:cNvSpPr txBox="1"/>
          <p:nvPr/>
        </p:nvSpPr>
        <p:spPr>
          <a:xfrm>
            <a:off x="1179571" y="6508903"/>
            <a:ext cx="5517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Click for hyperparameter tuning table for classification models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Section Zoom 33">
                <a:extLst>
                  <a:ext uri="{FF2B5EF4-FFF2-40B4-BE49-F238E27FC236}">
                    <a16:creationId xmlns:a16="http://schemas.microsoft.com/office/drawing/2014/main" id="{5A48AE2C-C1AE-4EE9-897F-FF879028C6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6046205"/>
                  </p:ext>
                </p:extLst>
              </p:nvPr>
            </p:nvGraphicFramePr>
            <p:xfrm>
              <a:off x="1248306" y="5939728"/>
              <a:ext cx="607709" cy="607709"/>
            </p:xfrm>
            <a:graphic>
              <a:graphicData uri="http://schemas.microsoft.com/office/powerpoint/2016/sectionzoom">
                <psez:sectionZm>
                  <psez:sectionZmObj sectionId="{91BFC732-1A23-4353-A4A4-0EE7A39EDC7B}">
                    <psez:zmPr id="{1C4BD287-4B48-4DDD-B67A-D2C046533B7A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709" cy="6077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Section Zoom 3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A48AE2C-C1AE-4EE9-897F-FF879028C6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48306" y="5939728"/>
                <a:ext cx="607709" cy="6077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F53EC664-89BC-4B2D-9C8E-5C4A9AE5E0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6178115"/>
                  </p:ext>
                </p:extLst>
              </p:nvPr>
            </p:nvGraphicFramePr>
            <p:xfrm>
              <a:off x="8678069" y="1714500"/>
              <a:ext cx="3048000" cy="1714500"/>
            </p:xfrm>
            <a:graphic>
              <a:graphicData uri="http://schemas.microsoft.com/office/powerpoint/2016/slidezoom">
                <pslz:sldZm>
                  <pslz:sldZmObj sldId="269" cId="2225359939">
                    <pslz:zmPr id="{B5DDE240-6966-40B8-A45F-63D2D0387C14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53EC664-89BC-4B2D-9C8E-5C4A9AE5E0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8069" y="1714500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5B4146D-AE46-4637-A6BC-0FE2C91AD125}"/>
              </a:ext>
            </a:extLst>
          </p:cNvPr>
          <p:cNvSpPr txBox="1"/>
          <p:nvPr/>
        </p:nvSpPr>
        <p:spPr>
          <a:xfrm>
            <a:off x="9094001" y="3618230"/>
            <a:ext cx="211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AUC graph: test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125BC9-40D4-4595-85D6-4499CA7940FB}"/>
              </a:ext>
            </a:extLst>
          </p:cNvPr>
          <p:cNvSpPr txBox="1"/>
          <p:nvPr/>
        </p:nvSpPr>
        <p:spPr>
          <a:xfrm>
            <a:off x="9249430" y="1259652"/>
            <a:ext cx="20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AUC graph: CV data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9A4F2ED2-7DE7-4080-B6F1-648290D7F0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0983811"/>
                  </p:ext>
                </p:extLst>
              </p:nvPr>
            </p:nvGraphicFramePr>
            <p:xfrm>
              <a:off x="1348528" y="3214683"/>
              <a:ext cx="4718951" cy="2654410"/>
            </p:xfrm>
            <a:graphic>
              <a:graphicData uri="http://schemas.microsoft.com/office/powerpoint/2016/slidezoom">
                <pslz:sldZm>
                  <pslz:sldZmObj sldId="283" cId="2828463087">
                    <pslz:zmPr id="{846B7A92-372D-42B7-801E-80B9BD17FE27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18951" cy="26544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A4F2ED2-7DE7-4080-B6F1-648290D7F0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48528" y="3214683"/>
                <a:ext cx="4718951" cy="26544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Slide Zoom 42">
                <a:extLst>
                  <a:ext uri="{FF2B5EF4-FFF2-40B4-BE49-F238E27FC236}">
                    <a16:creationId xmlns:a16="http://schemas.microsoft.com/office/drawing/2014/main" id="{243141C1-42D7-45FD-80C1-E73A5EC895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6585345"/>
                  </p:ext>
                </p:extLst>
              </p:nvPr>
            </p:nvGraphicFramePr>
            <p:xfrm>
              <a:off x="8678069" y="4154593"/>
              <a:ext cx="3048000" cy="1714500"/>
            </p:xfrm>
            <a:graphic>
              <a:graphicData uri="http://schemas.microsoft.com/office/powerpoint/2016/slidezoom">
                <pslz:sldZm>
                  <pslz:sldZmObj sldId="279" cId="3359261502">
                    <pslz:zmPr id="{F940E9DF-92FD-49DA-B499-23F4334A7A19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Slide Zoom 4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43141C1-42D7-45FD-80C1-E73A5EC895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78069" y="4154593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128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BAB00-67C4-4097-BF47-6922DB75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2961800" cy="2111477"/>
          </a:xfrm>
        </p:spPr>
        <p:txBody>
          <a:bodyPr>
            <a:normAutofit/>
          </a:bodyPr>
          <a:lstStyle/>
          <a:p>
            <a:r>
              <a:rPr lang="en-SG" sz="4000" dirty="0"/>
              <a:t>Test app!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5D8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Video_001_1">
            <a:hlinkClick r:id="" action="ppaction://media"/>
            <a:extLst>
              <a:ext uri="{FF2B5EF4-FFF2-40B4-BE49-F238E27FC236}">
                <a16:creationId xmlns:a16="http://schemas.microsoft.com/office/drawing/2014/main" id="{0DC668F0-9BFA-41EA-9F1B-E1998BB1F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310" y="523684"/>
            <a:ext cx="7574704" cy="5049802"/>
          </a:xfrm>
          <a:prstGeom prst="rect">
            <a:avLst/>
          </a:prstGeom>
        </p:spPr>
      </p:pic>
      <p:pic>
        <p:nvPicPr>
          <p:cNvPr id="7170" name="Picture 2" descr="Bokeh - NumFOCUS">
            <a:extLst>
              <a:ext uri="{FF2B5EF4-FFF2-40B4-BE49-F238E27FC236}">
                <a16:creationId xmlns:a16="http://schemas.microsoft.com/office/drawing/2014/main" id="{DA995F5E-4472-42AD-958F-AF4040A77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33081"/>
          <a:stretch/>
        </p:blipFill>
        <p:spPr bwMode="auto">
          <a:xfrm>
            <a:off x="2244595" y="3550951"/>
            <a:ext cx="1562826" cy="63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ructuring a Large Production Flask Application - Level Up Coding">
            <a:extLst>
              <a:ext uri="{FF2B5EF4-FFF2-40B4-BE49-F238E27FC236}">
                <a16:creationId xmlns:a16="http://schemas.microsoft.com/office/drawing/2014/main" id="{B0B21A11-8A8F-4C77-89B2-A668B48CC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87" y="3486456"/>
            <a:ext cx="1731108" cy="9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as the time finally come for PostgreSQL? | ZDNet">
            <a:extLst>
              <a:ext uri="{FF2B5EF4-FFF2-40B4-BE49-F238E27FC236}">
                <a16:creationId xmlns:a16="http://schemas.microsoft.com/office/drawing/2014/main" id="{2F2E948E-FB32-4E88-BEE7-21208113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56" y="4390279"/>
            <a:ext cx="1484252" cy="111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38589C0-4606-4156-BEC9-696F08B09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D0AD9-6BC7-4580-A1DB-9D4136A8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0080"/>
            <a:ext cx="3472979" cy="29260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We can use models to predict and analyze overfishing!</a:t>
            </a:r>
          </a:p>
        </p:txBody>
      </p:sp>
      <p:pic>
        <p:nvPicPr>
          <p:cNvPr id="5" name="Picture 4" descr="A picture containing outdoor, water, person, man&#10;&#10;Description automatically generated">
            <a:extLst>
              <a:ext uri="{FF2B5EF4-FFF2-40B4-BE49-F238E27FC236}">
                <a16:creationId xmlns:a16="http://schemas.microsoft.com/office/drawing/2014/main" id="{08D9EC8C-9C60-402E-90A4-1F71557BE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17836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8668EE-3D16-4B1B-8CFE-482C22669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rgbClr val="8C4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BE6FF0-3321-4AB9-B0BC-E8DD7B9F81BF}"/>
              </a:ext>
            </a:extLst>
          </p:cNvPr>
          <p:cNvSpPr/>
          <p:nvPr/>
        </p:nvSpPr>
        <p:spPr>
          <a:xfrm>
            <a:off x="9362869" y="6467284"/>
            <a:ext cx="2796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-apple-system"/>
              </a:rPr>
              <a:t>Photo by </a:t>
            </a:r>
            <a:r>
              <a:rPr lang="en-GB" sz="1400" dirty="0">
                <a:solidFill>
                  <a:schemeClr val="bg1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Ryan Moreno</a:t>
            </a:r>
            <a:r>
              <a:rPr lang="en-GB" sz="1400" dirty="0">
                <a:solidFill>
                  <a:schemeClr val="bg1"/>
                </a:solidFill>
                <a:latin typeface="-apple-system"/>
              </a:rPr>
              <a:t> on </a:t>
            </a:r>
            <a:r>
              <a:rPr lang="en-GB" sz="1400" dirty="0" err="1">
                <a:solidFill>
                  <a:schemeClr val="bg1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SG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74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04373-C88B-48C6-B790-BE1AA4A7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SG">
                <a:solidFill>
                  <a:srgbClr val="FFFFFF"/>
                </a:solidFill>
              </a:rPr>
              <a:t>Further 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F85BF-36D0-4946-AAE8-69B89D44E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810A31-243B-4246-A96C-DB0552C29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717124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36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7F7E2E-1D0F-4FCC-AA96-749A9F53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To contact me: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AE3F6-7396-4D4D-94CF-73A0C247F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cap="none" dirty="0">
                <a:solidFill>
                  <a:schemeClr val="tx1">
                    <a:lumMod val="85000"/>
                    <a:lumOff val="1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https://www.linkedin.com/yzouyang</a:t>
            </a:r>
            <a:endParaRPr lang="en-US" sz="22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200" cap="none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https://www.medium.com/@yzouyang</a:t>
            </a:r>
            <a:endParaRPr lang="en-US" sz="22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2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395C0FB6-C4E4-45A8-ABD1-C9F0254FCF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6517" r="28366" b="-1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5D5B02-6778-480E-AF60-D15C587C8438}"/>
              </a:ext>
            </a:extLst>
          </p:cNvPr>
          <p:cNvSpPr txBox="1"/>
          <p:nvPr/>
        </p:nvSpPr>
        <p:spPr>
          <a:xfrm>
            <a:off x="14052" y="6517805"/>
            <a:ext cx="4208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1200" dirty="0">
                <a:solidFill>
                  <a:schemeClr val="bg1"/>
                </a:solidFill>
              </a:rPr>
              <a:t>CC0 Public Domain from </a:t>
            </a:r>
            <a:r>
              <a:rPr lang="en-SG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https://pxhere.com/en/photo/1331855</a:t>
            </a:r>
            <a:endParaRPr lang="en-SG" sz="12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7F01435-7583-4D1A-BD96-2207EE3E2C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t="3861" r="24" b="19287"/>
          <a:stretch/>
        </p:blipFill>
        <p:spPr>
          <a:xfrm>
            <a:off x="10143777" y="181899"/>
            <a:ext cx="1581793" cy="1710642"/>
          </a:xfrm>
          <a:prstGeom prst="flowChartConnector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6EFD2E-EF48-45DF-AF70-2FC7A4251A3E}"/>
              </a:ext>
            </a:extLst>
          </p:cNvPr>
          <p:cNvSpPr txBox="1"/>
          <p:nvPr/>
        </p:nvSpPr>
        <p:spPr>
          <a:xfrm>
            <a:off x="8351939" y="1312694"/>
            <a:ext cx="1791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Yingzhao Ouyang</a:t>
            </a:r>
          </a:p>
          <a:p>
            <a:r>
              <a:rPr lang="en-SG" dirty="0"/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93499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84CF176-5285-4F57-A3FF-F97742FC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32DE3-C304-4E45-9956-94D5EC79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2BF45-685B-4325-B227-E24552468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Graphic 6" descr="Paperclip">
            <a:extLst>
              <a:ext uri="{FF2B5EF4-FFF2-40B4-BE49-F238E27FC236}">
                <a16:creationId xmlns:a16="http://schemas.microsoft.com/office/drawing/2014/main" id="{A4F54A23-15B6-4B74-A0AA-3762D749B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E0A9EA-62FA-4F43-BEF6-7BBBB3F9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936838B-2942-49A4-8369-F371A9422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9448C7-491D-4920-A6AA-C30F167D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843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1E3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FC6CE6-E871-4403-91AE-6FBBEE7951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43874" y="801793"/>
            <a:ext cx="10498664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45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97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EA5DC1-E9D7-4158-9585-B707D200A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9"/>
          <a:stretch/>
        </p:blipFill>
        <p:spPr>
          <a:xfrm>
            <a:off x="804334" y="886452"/>
            <a:ext cx="10577744" cy="508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5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91DB372-602C-49F1-8E0C-17C371DF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SG"/>
              <a:t>Details of models</a:t>
            </a:r>
            <a:endParaRPr lang="en-SG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C7B9196-E553-43B8-AD5B-28A9FC6EA7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3627922"/>
              </p:ext>
            </p:extLst>
          </p:nvPr>
        </p:nvGraphicFramePr>
        <p:xfrm>
          <a:off x="1730124" y="2098515"/>
          <a:ext cx="8792078" cy="4087245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150174">
                  <a:extLst>
                    <a:ext uri="{9D8B030D-6E8A-4147-A177-3AD203B41FA5}">
                      <a16:colId xmlns:a16="http://schemas.microsoft.com/office/drawing/2014/main" val="3402829943"/>
                    </a:ext>
                  </a:extLst>
                </a:gridCol>
                <a:gridCol w="1279664">
                  <a:extLst>
                    <a:ext uri="{9D8B030D-6E8A-4147-A177-3AD203B41FA5}">
                      <a16:colId xmlns:a16="http://schemas.microsoft.com/office/drawing/2014/main" val="3611485974"/>
                    </a:ext>
                  </a:extLst>
                </a:gridCol>
                <a:gridCol w="2466619">
                  <a:extLst>
                    <a:ext uri="{9D8B030D-6E8A-4147-A177-3AD203B41FA5}">
                      <a16:colId xmlns:a16="http://schemas.microsoft.com/office/drawing/2014/main" val="2798883531"/>
                    </a:ext>
                  </a:extLst>
                </a:gridCol>
                <a:gridCol w="1469963">
                  <a:extLst>
                    <a:ext uri="{9D8B030D-6E8A-4147-A177-3AD203B41FA5}">
                      <a16:colId xmlns:a16="http://schemas.microsoft.com/office/drawing/2014/main" val="1044581440"/>
                    </a:ext>
                  </a:extLst>
                </a:gridCol>
                <a:gridCol w="1212829">
                  <a:extLst>
                    <a:ext uri="{9D8B030D-6E8A-4147-A177-3AD203B41FA5}">
                      <a16:colId xmlns:a16="http://schemas.microsoft.com/office/drawing/2014/main" val="2125943989"/>
                    </a:ext>
                  </a:extLst>
                </a:gridCol>
                <a:gridCol w="1212829">
                  <a:extLst>
                    <a:ext uri="{9D8B030D-6E8A-4147-A177-3AD203B41FA5}">
                      <a16:colId xmlns:a16="http://schemas.microsoft.com/office/drawing/2014/main" val="1976139105"/>
                    </a:ext>
                  </a:extLst>
                </a:gridCol>
              </a:tblGrid>
              <a:tr h="595967">
                <a:tc>
                  <a:txBody>
                    <a:bodyPr/>
                    <a:lstStyle/>
                    <a:p>
                      <a:pPr algn="r"/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Model</a:t>
                      </a:r>
                    </a:p>
                  </a:txBody>
                  <a:tcPr marL="155631" marR="233446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Hyperparameter fitting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Fitted hyperparameters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Notes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f1 score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AUC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E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036606"/>
                  </a:ext>
                </a:extLst>
              </a:tr>
              <a:tr h="999091">
                <a:tc>
                  <a:txBody>
                    <a:bodyPr/>
                    <a:lstStyle/>
                    <a:p>
                      <a:pPr algn="r"/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 Forest</a:t>
                      </a:r>
                    </a:p>
                  </a:txBody>
                  <a:tcPr marL="155631" marR="233446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Randomised search (20 iterations)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n_estimators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[5, 10, 20, </a:t>
                      </a:r>
                      <a:r>
                        <a:rPr lang="en-SG" sz="1300" b="1" dirty="0">
                          <a:solidFill>
                            <a:schemeClr val="accent2"/>
                          </a:solidFill>
                        </a:rPr>
                        <a:t>40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100]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max_depth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[5, 7, </a:t>
                      </a:r>
                      <a:r>
                        <a:rPr lang="en-SG" sz="13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min_samples_split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[2, 3, </a:t>
                      </a:r>
                      <a:r>
                        <a:rPr lang="en-SG" sz="13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13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0.98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841710"/>
                  </a:ext>
                </a:extLst>
              </a:tr>
              <a:tr h="595967">
                <a:tc>
                  <a:txBody>
                    <a:bodyPr/>
                    <a:lstStyle/>
                    <a:p>
                      <a:pPr algn="r"/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KNN</a:t>
                      </a:r>
                    </a:p>
                  </a:txBody>
                  <a:tcPr marL="155631" marR="233446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Grid search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n_neighbors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[1, 2, … , </a:t>
                      </a:r>
                      <a:r>
                        <a:rPr lang="en-SG" sz="1300" b="1" dirty="0">
                          <a:solidFill>
                            <a:schemeClr val="accent2"/>
                          </a:solidFill>
                        </a:rPr>
                        <a:t>37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38, 39]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Sampled 20% of training data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0.85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0.91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178723"/>
                  </a:ext>
                </a:extLst>
              </a:tr>
              <a:tr h="797529">
                <a:tc>
                  <a:txBody>
                    <a:bodyPr/>
                    <a:lstStyle/>
                    <a:p>
                      <a:pPr algn="r"/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Gaussian Naïve Bayes</a:t>
                      </a:r>
                    </a:p>
                  </a:txBody>
                  <a:tcPr marL="155631" marR="233446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Applied StandardScalar on training set features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0.58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24173"/>
                  </a:ext>
                </a:extLst>
              </a:tr>
              <a:tr h="797529">
                <a:tc>
                  <a:txBody>
                    <a:bodyPr/>
                    <a:lstStyle/>
                    <a:p>
                      <a:pPr algn="r"/>
                      <a:r>
                        <a:rPr lang="en-SG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Logistic Regression</a:t>
                      </a:r>
                    </a:p>
                  </a:txBody>
                  <a:tcPr marL="155631" marR="233446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Randomised search (20 iterations)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penalty [</a:t>
                      </a:r>
                      <a:r>
                        <a:rPr lang="en-SG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l2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en-SG" sz="1300" b="1" dirty="0">
                          <a:solidFill>
                            <a:schemeClr val="accent2"/>
                          </a:solidFill>
                        </a:rPr>
                        <a:t>none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 [</a:t>
                      </a:r>
                      <a:r>
                        <a:rPr lang="en-SG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10-4, 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r>
                        <a:rPr lang="en-SG" sz="13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-3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… , 10</a:t>
                      </a:r>
                      <a:r>
                        <a:rPr lang="en-SG" sz="13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en-SG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]*</a:t>
                      </a:r>
                      <a:endParaRPr lang="en-SG" sz="1300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Applied </a:t>
                      </a:r>
                      <a:r>
                        <a:rPr lang="en-SG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StandardScalar</a:t>
                      </a:r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on training set features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0.49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0.84</a:t>
                      </a:r>
                    </a:p>
                  </a:txBody>
                  <a:tcPr marL="155631" marR="69169" marT="77815" marB="77815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38430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6E73C50E-4AC5-4753-9656-D400B5D1E18D}"/>
              </a:ext>
            </a:extLst>
          </p:cNvPr>
          <p:cNvSpPr/>
          <p:nvPr/>
        </p:nvSpPr>
        <p:spPr>
          <a:xfrm>
            <a:off x="1679978" y="2664822"/>
            <a:ext cx="8842225" cy="102761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93A5AD-09DF-4B32-8127-B8FC3EFBB2A3}"/>
              </a:ext>
            </a:extLst>
          </p:cNvPr>
          <p:cNvSpPr txBox="1"/>
          <p:nvPr/>
        </p:nvSpPr>
        <p:spPr>
          <a:xfrm>
            <a:off x="5153679" y="5757646"/>
            <a:ext cx="13924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* Not applicable when penalty = none</a:t>
            </a:r>
          </a:p>
        </p:txBody>
      </p:sp>
    </p:spTree>
    <p:extLst>
      <p:ext uri="{BB962C8B-B14F-4D97-AF65-F5344CB8AC3E}">
        <p14:creationId xmlns:p14="http://schemas.microsoft.com/office/powerpoint/2010/main" val="313798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xplainer: Illegal, unreported and unregulated fishing">
            <a:extLst>
              <a:ext uri="{FF2B5EF4-FFF2-40B4-BE49-F238E27FC236}">
                <a16:creationId xmlns:a16="http://schemas.microsoft.com/office/drawing/2014/main" id="{FFF00467-9DCB-40DD-B99F-F07C88921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r="46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23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689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74F03C3-3487-4422-B02D-B20F78F67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"/>
          <a:stretch/>
        </p:blipFill>
        <p:spPr>
          <a:xfrm>
            <a:off x="829080" y="801793"/>
            <a:ext cx="1052825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59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5D8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F03C3-3487-4422-B02D-B20F78F67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56207" y="801793"/>
            <a:ext cx="7873998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61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0C7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11D20A4-EF31-4A12-9E16-89E6ADDE0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2016" y="801793"/>
            <a:ext cx="8702379" cy="524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6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FCDA-80F3-44C7-B0EC-EE4C9821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/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8E97E3-7869-4C3D-9550-406C623E6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58365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42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20FF-0FFA-4FE8-9157-1DCB0BA8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</a:t>
            </a:r>
          </a:p>
        </p:txBody>
      </p:sp>
      <p:pic>
        <p:nvPicPr>
          <p:cNvPr id="4" name="Picture 2" descr="Exploratory Data Analysis with pandas - Towards Data Science">
            <a:extLst>
              <a:ext uri="{FF2B5EF4-FFF2-40B4-BE49-F238E27FC236}">
                <a16:creationId xmlns:a16="http://schemas.microsoft.com/office/drawing/2014/main" id="{D83563C0-9127-47EE-A498-67D5A6F0F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127" y="3256915"/>
            <a:ext cx="1417576" cy="88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eaborn Reviews, Pricing, Alternatives | DiscoverSdk">
            <a:extLst>
              <a:ext uri="{FF2B5EF4-FFF2-40B4-BE49-F238E27FC236}">
                <a16:creationId xmlns:a16="http://schemas.microsoft.com/office/drawing/2014/main" id="{E76447EA-0935-48F6-8D21-C8BEBD31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88" y="3047134"/>
            <a:ext cx="1617763" cy="161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lobal Fishing Watch Logo">
            <a:extLst>
              <a:ext uri="{FF2B5EF4-FFF2-40B4-BE49-F238E27FC236}">
                <a16:creationId xmlns:a16="http://schemas.microsoft.com/office/drawing/2014/main" id="{2039387F-5B5B-43E6-B997-DD949B6AC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608" y="3569133"/>
            <a:ext cx="2190750" cy="57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cikit-learn - Wikipedia">
            <a:extLst>
              <a:ext uri="{FF2B5EF4-FFF2-40B4-BE49-F238E27FC236}">
                <a16:creationId xmlns:a16="http://schemas.microsoft.com/office/drawing/2014/main" id="{61893C60-B088-4447-B224-16AA5119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954" y="3296428"/>
            <a:ext cx="1873747" cy="10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s the time finally come for PostgreSQL? | ZDNet">
            <a:extLst>
              <a:ext uri="{FF2B5EF4-FFF2-40B4-BE49-F238E27FC236}">
                <a16:creationId xmlns:a16="http://schemas.microsoft.com/office/drawing/2014/main" id="{A4518D69-DF68-416D-B34A-61B47003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127" y="4299008"/>
            <a:ext cx="1484252" cy="111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3A8BC1F-E1BE-4CE6-A8AD-1CF1FBD99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5998495"/>
              </p:ext>
            </p:extLst>
          </p:nvPr>
        </p:nvGraphicFramePr>
        <p:xfrm>
          <a:off x="1221528" y="1757089"/>
          <a:ext cx="9934152" cy="1343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0143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A8AE3-0166-4F7C-880E-2000FCBD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Downloaded csv files from GFW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C189-1C8C-453E-ADD5-C21472B89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Focused on trawlers gear type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15B90F7-FE5E-49D1-B584-99FCCE99FD4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09885415"/>
              </p:ext>
            </p:extLst>
          </p:nvPr>
        </p:nvGraphicFramePr>
        <p:xfrm>
          <a:off x="4742017" y="1075839"/>
          <a:ext cx="6798083" cy="470632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12287">
                  <a:extLst>
                    <a:ext uri="{9D8B030D-6E8A-4147-A177-3AD203B41FA5}">
                      <a16:colId xmlns:a16="http://schemas.microsoft.com/office/drawing/2014/main" val="949542287"/>
                    </a:ext>
                  </a:extLst>
                </a:gridCol>
                <a:gridCol w="3085796">
                  <a:extLst>
                    <a:ext uri="{9D8B030D-6E8A-4147-A177-3AD203B41FA5}">
                      <a16:colId xmlns:a16="http://schemas.microsoft.com/office/drawing/2014/main" val="1621199803"/>
                    </a:ext>
                  </a:extLst>
                </a:gridCol>
              </a:tblGrid>
              <a:tr h="995245"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File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 of records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1168654381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drifting_longlines.csv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13,968,727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2914953412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unknown.csv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6,811,552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2540352531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trawlers.csv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4,369,101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3852749347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fixed_gear.csv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1,559,137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661591870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purse_seines.csv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1,545,323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970900051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trollers.csv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166,243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484202963"/>
                  </a:ext>
                </a:extLst>
              </a:tr>
              <a:tr h="530154">
                <a:tc>
                  <a:txBody>
                    <a:bodyPr/>
                    <a:lstStyle/>
                    <a:p>
                      <a:r>
                        <a:rPr lang="en-SG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pole_and_line.csv</a:t>
                      </a:r>
                    </a:p>
                  </a:txBody>
                  <a:tcPr marL="239098" marR="179323" marT="119549" marB="11954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161,315</a:t>
                      </a:r>
                    </a:p>
                  </a:txBody>
                  <a:tcPr marL="239098" marR="179323" marT="119549" marB="119549"/>
                </a:tc>
                <a:extLst>
                  <a:ext uri="{0D108BD9-81ED-4DB2-BD59-A6C34878D82A}">
                    <a16:rowId xmlns:a16="http://schemas.microsoft.com/office/drawing/2014/main" val="476895208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0F0C8FB5-9C0F-4611-84A7-97FB6FD975A3}"/>
              </a:ext>
            </a:extLst>
          </p:cNvPr>
          <p:cNvSpPr/>
          <p:nvPr/>
        </p:nvSpPr>
        <p:spPr>
          <a:xfrm>
            <a:off x="4736332" y="3127108"/>
            <a:ext cx="6798083" cy="51653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689C3-D17C-411C-93C1-2FAC6BCBF3D0}"/>
              </a:ext>
            </a:extLst>
          </p:cNvPr>
          <p:cNvSpPr/>
          <p:nvPr/>
        </p:nvSpPr>
        <p:spPr>
          <a:xfrm>
            <a:off x="4736331" y="6167169"/>
            <a:ext cx="67980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500" dirty="0">
                <a:solidFill>
                  <a:schemeClr val="accent3"/>
                </a:solidFill>
              </a:rPr>
              <a:t>* As of 20 May 2020, csv files are no longer available, instead data is available on GFW’s </a:t>
            </a:r>
            <a:r>
              <a:rPr lang="en-US" sz="1500" dirty="0" err="1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500" dirty="0">
                <a:solidFill>
                  <a:schemeClr val="accent3"/>
                </a:solidFill>
              </a:rPr>
              <a:t> in </a:t>
            </a:r>
            <a:r>
              <a:rPr lang="en-US" sz="1500" i="1" dirty="0" err="1">
                <a:solidFill>
                  <a:schemeClr val="accent3"/>
                </a:solidFill>
              </a:rPr>
              <a:t>numpy</a:t>
            </a:r>
            <a:r>
              <a:rPr lang="en-US" sz="1500" dirty="0">
                <a:solidFill>
                  <a:schemeClr val="accent3"/>
                </a:solidFill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238014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2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4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6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A8AE3-0166-4F7C-880E-2000FCBD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Retrieved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C189-1C8C-453E-ADD5-C21472B89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Dropped observations where: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Target </a:t>
            </a:r>
            <a:r>
              <a:rPr lang="en-US" sz="1500" dirty="0" err="1">
                <a:solidFill>
                  <a:srgbClr val="FFFFFF"/>
                </a:solidFill>
              </a:rPr>
              <a:t>is_fishing</a:t>
            </a:r>
            <a:r>
              <a:rPr lang="en-US" sz="1500" dirty="0">
                <a:solidFill>
                  <a:srgbClr val="FFFFFF"/>
                </a:solidFill>
              </a:rPr>
              <a:t> not present (-1) or ambiguous (between 1 and 0)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Missing data present (rare; usually in speed, course)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CFE4E8A-B6B5-4AED-AA09-6C4D7EC5E28A}"/>
              </a:ext>
            </a:extLst>
          </p:cNvPr>
          <p:cNvSpPr/>
          <p:nvPr/>
        </p:nvSpPr>
        <p:spPr>
          <a:xfrm>
            <a:off x="2754893" y="4218938"/>
            <a:ext cx="1849741" cy="732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SG" dirty="0"/>
              <a:t>Target</a:t>
            </a:r>
            <a:endParaRPr lang="en-SG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15B90F7-FE5E-49D1-B584-99FCCE99FD4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74181041"/>
              </p:ext>
            </p:extLst>
          </p:nvPr>
        </p:nvGraphicFramePr>
        <p:xfrm>
          <a:off x="4742017" y="870731"/>
          <a:ext cx="6798083" cy="511654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69526">
                  <a:extLst>
                    <a:ext uri="{9D8B030D-6E8A-4147-A177-3AD203B41FA5}">
                      <a16:colId xmlns:a16="http://schemas.microsoft.com/office/drawing/2014/main" val="949542287"/>
                    </a:ext>
                  </a:extLst>
                </a:gridCol>
                <a:gridCol w="4028557">
                  <a:extLst>
                    <a:ext uri="{9D8B030D-6E8A-4147-A177-3AD203B41FA5}">
                      <a16:colId xmlns:a16="http://schemas.microsoft.com/office/drawing/2014/main" val="1621199803"/>
                    </a:ext>
                  </a:extLst>
                </a:gridCol>
              </a:tblGrid>
              <a:tr h="679647">
                <a:tc>
                  <a:txBody>
                    <a:bodyPr/>
                    <a:lstStyle/>
                    <a:p>
                      <a:r>
                        <a:rPr lang="en-SG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Feature(s)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1168654381"/>
                  </a:ext>
                </a:extLst>
              </a:tr>
              <a:tr h="559977">
                <a:tc>
                  <a:txBody>
                    <a:bodyPr/>
                    <a:lstStyle/>
                    <a:p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mmsi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Anonymised ID of the vessel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2914953412"/>
                  </a:ext>
                </a:extLst>
              </a:tr>
              <a:tr h="559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timestamp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Timestamp of the vessel’s report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3710927475"/>
                  </a:ext>
                </a:extLst>
              </a:tr>
              <a:tr h="829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distance_from_shore</a:t>
                      </a:r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en-SG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distance_from_port</a:t>
                      </a:r>
                      <a:endParaRPr lang="en-SG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Generated by GFW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2540352531"/>
                  </a:ext>
                </a:extLst>
              </a:tr>
              <a:tr h="829235">
                <a:tc>
                  <a:txBody>
                    <a:bodyPr/>
                    <a:lstStyle/>
                    <a:p>
                      <a:r>
                        <a:rPr lang="en-SG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lat</a:t>
                      </a:r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en-SG" sz="18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lon</a:t>
                      </a:r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speed, course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Reported latitude, longitude, speed and course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661591870"/>
                  </a:ext>
                </a:extLst>
              </a:tr>
              <a:tr h="1098493">
                <a:tc>
                  <a:txBody>
                    <a:bodyPr/>
                    <a:lstStyle/>
                    <a:p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is_fishing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 for yes, 0 for no</a:t>
                      </a:r>
                    </a:p>
                    <a:p>
                      <a:pPr algn="r"/>
                      <a:r>
                        <a:rPr lang="en-SG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-1 for no data</a:t>
                      </a:r>
                    </a:p>
                    <a:p>
                      <a:pPr algn="r"/>
                      <a:r>
                        <a:rPr lang="en-SG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Between 1 and 0 for no consensus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1332090508"/>
                  </a:ext>
                </a:extLst>
              </a:tr>
              <a:tr h="559977">
                <a:tc>
                  <a:txBody>
                    <a:bodyPr/>
                    <a:lstStyle/>
                    <a:p>
                      <a:r>
                        <a:rPr lang="en-SG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source</a:t>
                      </a:r>
                    </a:p>
                  </a:txBody>
                  <a:tcPr marL="254816" marR="191113" marT="127409" marB="12740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Source of the data</a:t>
                      </a:r>
                    </a:p>
                  </a:txBody>
                  <a:tcPr marL="254816" marR="191113" marT="127409" marB="127409"/>
                </a:tc>
                <a:extLst>
                  <a:ext uri="{0D108BD9-81ED-4DB2-BD59-A6C34878D82A}">
                    <a16:rowId xmlns:a16="http://schemas.microsoft.com/office/drawing/2014/main" val="3604767166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00EA1154-E16E-49B9-87A8-EB224F3275DD}"/>
              </a:ext>
            </a:extLst>
          </p:cNvPr>
          <p:cNvSpPr/>
          <p:nvPr/>
        </p:nvSpPr>
        <p:spPr>
          <a:xfrm>
            <a:off x="4736331" y="4358555"/>
            <a:ext cx="6798082" cy="37753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499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37002-EE73-47F6-B976-5BD784A2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MMSI’s are not unique!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1D89CF3F-EC2C-442E-8970-1D35442A9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800600" y="1065912"/>
            <a:ext cx="6492875" cy="458965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7BB25A-BDF5-44EA-A689-F26BE230D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0" tIns="45720" rIns="0" bIns="45720" rtlCol="0">
            <a:norm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z="1500" i="1" dirty="0">
                <a:solidFill>
                  <a:srgbClr val="FFFFFF"/>
                </a:solidFill>
              </a:rPr>
              <a:t>“… all throughout the oceans, </a:t>
            </a:r>
            <a:r>
              <a:rPr lang="en-US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multiple vessels</a:t>
            </a:r>
            <a:r>
              <a:rPr lang="en-US" sz="15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500" i="1" dirty="0">
                <a:solidFill>
                  <a:srgbClr val="FFFFFF"/>
                </a:solidFill>
              </a:rPr>
              <a:t>are simultaneously broadcasting the same MMSI number, making them </a:t>
            </a:r>
            <a:r>
              <a:rPr lang="en-US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indistinguishable</a:t>
            </a:r>
            <a:r>
              <a:rPr lang="en-US" sz="1500" i="1" dirty="0">
                <a:solidFill>
                  <a:srgbClr val="FFFFFF"/>
                </a:solidFill>
              </a:rPr>
              <a:t> from one another without closer inspection.”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i="1" dirty="0">
                <a:solidFill>
                  <a:srgbClr val="FFFFFF"/>
                </a:solidFill>
              </a:rPr>
              <a:t>- </a:t>
            </a:r>
            <a:r>
              <a:rPr lang="en-US" sz="1500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Fishing Watch</a:t>
            </a:r>
            <a:endParaRPr lang="en-US" sz="1500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solidFill>
                  <a:schemeClr val="bg1"/>
                </a:solidFill>
              </a:rPr>
              <a:t>Time-series patterns (e.g. previous values, moving averages) ignored for the purposes of this investigation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D3509D-32BA-4CDC-8D53-7105A9840EA1}"/>
              </a:ext>
            </a:extLst>
          </p:cNvPr>
          <p:cNvSpPr/>
          <p:nvPr/>
        </p:nvSpPr>
        <p:spPr>
          <a:xfrm>
            <a:off x="5409385" y="6414387"/>
            <a:ext cx="6664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1400" b="0" i="0" dirty="0">
                <a:effectLst/>
                <a:latin typeface="-apple-system"/>
              </a:rPr>
              <a:t>Example of two vessels </a:t>
            </a:r>
            <a:r>
              <a:rPr lang="en-GB" sz="1400" dirty="0">
                <a:latin typeface="-apple-system"/>
              </a:rPr>
              <a:t>broadcasting the same MMSI. </a:t>
            </a:r>
            <a:r>
              <a:rPr lang="en-GB" sz="1400" b="0" i="0" dirty="0">
                <a:effectLst/>
                <a:latin typeface="-apple-system"/>
              </a:rPr>
              <a:t>Image credit: </a:t>
            </a:r>
            <a:r>
              <a:rPr lang="en-GB" sz="1400" b="0" i="0" dirty="0">
                <a:effectLst/>
                <a:latin typeface="-apple-system"/>
                <a:hlinkClick r:id="rId3"/>
              </a:rPr>
              <a:t>Global Fishing Watch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34117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EB46-5BD8-46A5-9717-4FEE47E2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Distance from shore and distance from port are highly correlated!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783C927-CFF9-4397-8699-FD3177CB53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9" r="-2" b="-2"/>
          <a:stretch/>
        </p:blipFill>
        <p:spPr>
          <a:xfrm>
            <a:off x="640080" y="2746075"/>
            <a:ext cx="5276088" cy="329184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2F3952-38A7-4B20-AD0E-B964CC1A5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4100" y="338328"/>
            <a:ext cx="6675627" cy="16050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dirty="0"/>
              <a:t>Drop </a:t>
            </a:r>
            <a:r>
              <a:rPr lang="en-US" dirty="0" err="1"/>
              <a:t>distance_from_shore</a:t>
            </a:r>
            <a:r>
              <a:rPr lang="en-US" dirty="0"/>
              <a:t> as a feature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416114-17F6-4298-8CD5-CD1D270AF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9" r="-2" b="-2"/>
          <a:stretch/>
        </p:blipFill>
        <p:spPr>
          <a:xfrm>
            <a:off x="6272784" y="2746075"/>
            <a:ext cx="5276088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42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E1F88EA-5B85-4782-9A95-9C738F48E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A9E663-1F8A-406B-B295-B1EF8596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C97561C-9294-4114-A5D6-9CF6CF68A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B237F0-AFC3-4D39-854E-2C34B6ED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accent2"/>
                </a:solidFill>
              </a:rPr>
              <a:t>Feature selection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B7E773-33C2-428C-A3A7-65021CD96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Generated from timestamp:</a:t>
            </a:r>
          </a:p>
          <a:p>
            <a:pPr lvl="1"/>
            <a:r>
              <a:rPr lang="en-US" dirty="0"/>
              <a:t>month, weekday, hour</a:t>
            </a:r>
          </a:p>
          <a:p>
            <a:r>
              <a:rPr lang="en-US" dirty="0"/>
              <a:t>From original features:</a:t>
            </a:r>
          </a:p>
          <a:p>
            <a:pPr lvl="1"/>
            <a:r>
              <a:rPr lang="en-US" dirty="0" err="1"/>
              <a:t>distance_from_port</a:t>
            </a:r>
            <a:endParaRPr lang="en-US" dirty="0"/>
          </a:p>
          <a:p>
            <a:pPr lvl="1"/>
            <a:r>
              <a:rPr lang="en-US" dirty="0" err="1"/>
              <a:t>lat</a:t>
            </a:r>
            <a:r>
              <a:rPr lang="en-US" dirty="0"/>
              <a:t>, </a:t>
            </a:r>
            <a:r>
              <a:rPr lang="en-US" dirty="0" err="1"/>
              <a:t>lon</a:t>
            </a:r>
            <a:r>
              <a:rPr lang="en-US" dirty="0"/>
              <a:t>, speed, course</a:t>
            </a:r>
          </a:p>
          <a:p>
            <a:r>
              <a:rPr lang="en-US" dirty="0"/>
              <a:t>Total of </a:t>
            </a:r>
            <a:r>
              <a:rPr lang="en-US" b="1" dirty="0">
                <a:solidFill>
                  <a:schemeClr val="accent2"/>
                </a:solidFill>
              </a:rPr>
              <a:t>8</a:t>
            </a:r>
            <a:r>
              <a:rPr lang="en-US" dirty="0"/>
              <a:t> features</a:t>
            </a:r>
          </a:p>
          <a:p>
            <a:pPr lvl="1"/>
            <a:r>
              <a:rPr lang="en-US" b="1" dirty="0" err="1">
                <a:solidFill>
                  <a:schemeClr val="accent2"/>
                </a:solidFill>
              </a:rPr>
              <a:t>distance_from_port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speed</a:t>
            </a:r>
            <a:r>
              <a:rPr lang="en-US" dirty="0"/>
              <a:t> appear to be the most important features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F0AC4534-635F-4999-969C-E90E1125CC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6124078"/>
                  </p:ext>
                </p:extLst>
              </p:nvPr>
            </p:nvGraphicFramePr>
            <p:xfrm>
              <a:off x="8732851" y="1804201"/>
              <a:ext cx="3048000" cy="1714500"/>
            </p:xfrm>
            <a:graphic>
              <a:graphicData uri="http://schemas.microsoft.com/office/powerpoint/2016/slidezoom">
                <pslz:sldZm>
                  <pslz:sldZmObj sldId="262" cId="4157045988">
                    <pslz:zmPr id="{5559E54C-178E-4588-808D-77933ACDE61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0AC4534-635F-4999-969C-E90E1125CC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2851" y="1804201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882C6044-2008-4278-9811-4C8D12BC9B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8640054"/>
                  </p:ext>
                </p:extLst>
              </p:nvPr>
            </p:nvGraphicFramePr>
            <p:xfrm>
              <a:off x="8732851" y="4154593"/>
              <a:ext cx="3048000" cy="1714500"/>
            </p:xfrm>
            <a:graphic>
              <a:graphicData uri="http://schemas.microsoft.com/office/powerpoint/2016/slidezoom">
                <pslz:sldZm>
                  <pslz:sldZmObj sldId="264" cId="877554138">
                    <pslz:zmPr id="{4BE62360-F91C-4840-A1EF-8584983A188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82C6044-2008-4278-9811-4C8D12BC9B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2851" y="4154593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F752E98D-3232-4A51-95FB-5105628D93B1}"/>
              </a:ext>
            </a:extLst>
          </p:cNvPr>
          <p:cNvSpPr txBox="1"/>
          <p:nvPr/>
        </p:nvSpPr>
        <p:spPr>
          <a:xfrm>
            <a:off x="8521440" y="1259652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Random Forest feature importance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3CCE8A-3552-4C41-A0BA-AAE64068A421}"/>
              </a:ext>
            </a:extLst>
          </p:cNvPr>
          <p:cNvSpPr txBox="1"/>
          <p:nvPr/>
        </p:nvSpPr>
        <p:spPr>
          <a:xfrm>
            <a:off x="9204670" y="3618230"/>
            <a:ext cx="189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7071081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Office PowerPoint</Application>
  <PresentationFormat>Widescreen</PresentationFormat>
  <Paragraphs>139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Retrospect</vt:lpstr>
      <vt:lpstr>Global Fishing Watch Dataset – Which boat is fishing?</vt:lpstr>
      <vt:lpstr>PowerPoint Presentation</vt:lpstr>
      <vt:lpstr>Objectives</vt:lpstr>
      <vt:lpstr>Methodology</vt:lpstr>
      <vt:lpstr>Downloaded csv files from GFW</vt:lpstr>
      <vt:lpstr>Retrieved features</vt:lpstr>
      <vt:lpstr>MMSI’s are not unique!</vt:lpstr>
      <vt:lpstr>Distance from shore and distance from port are highly correlated!</vt:lpstr>
      <vt:lpstr>Feature selection</vt:lpstr>
      <vt:lpstr>Model fitting</vt:lpstr>
      <vt:lpstr>Model selection</vt:lpstr>
      <vt:lpstr>Test app!</vt:lpstr>
      <vt:lpstr>We can use models to predict and analyze overfishing!</vt:lpstr>
      <vt:lpstr>Further work</vt:lpstr>
      <vt:lpstr>To contact me:</vt:lpstr>
      <vt:lpstr>Appendix</vt:lpstr>
      <vt:lpstr>PowerPoint Presentation</vt:lpstr>
      <vt:lpstr>PowerPoint Presentation</vt:lpstr>
      <vt:lpstr>Details of models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Fishing Watch Dataset – Which boat is fishing?</dc:title>
  <dc:creator>Yingzhao Ouyang</dc:creator>
  <cp:lastModifiedBy>Yingzhao Ouyang</cp:lastModifiedBy>
  <cp:revision>8</cp:revision>
  <dcterms:created xsi:type="dcterms:W3CDTF">2020-05-22T03:41:00Z</dcterms:created>
  <dcterms:modified xsi:type="dcterms:W3CDTF">2020-05-24T15:13:58Z</dcterms:modified>
</cp:coreProperties>
</file>